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9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77C7C-6CCC-4B4F-B892-D314B8FC1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D4F508-EF47-4788-8B3E-DBC1DF81D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4DDB5-D84B-45A1-9F7B-B98EAEDE9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E8C54-B772-4BE6-8E36-15830242A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0D90E-531C-4632-935A-3C4A5D86B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456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89A1F-E512-45A6-8CCB-E5C999C09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0A295C-DFC4-40A4-9C1F-2F024C89E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6A54E-2551-43A4-9850-A8DE83808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2C55D-582E-4DB4-9447-5D4E1997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2A666-531A-42C8-A73F-53D87800F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294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572EEA-C574-4641-8350-FE0F3B241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7B8FD5-B313-4C7B-BFCF-CFB485FE4C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E32AF-DA47-4E5F-AA67-AD971F98A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C1758-4298-47E1-B0F6-0C62B82B0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A4D05-573D-489F-B416-4C1F8F012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6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6560F-F7FD-4A4D-BC2F-AF91A766C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BD237-FF92-4E8C-98A6-C9E9CE2B7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84042-DD42-446F-A572-D32E1BD87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5B555-AF85-4B28-AFD5-3892D742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DF153-DDF0-4F8C-9B01-B63528F2B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4166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F7BF-39A6-47C7-9C33-0A679A7AD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885310-7A47-49FD-BBBB-B87698606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E7B0D-3657-4C21-9A2B-BA7B30E1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FB1D5-9EFA-4312-9457-6DFDD8EE2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15DDB7-3BD8-4814-B2AF-86085163E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405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4E2C6-50EF-44F5-A8CB-FF8B94AB6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8B64-0DFA-4B53-B82F-3EDA09E96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55AC4-8B06-4D02-BAAE-230D7CD88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3BB1E-A985-497C-907A-070B22EF7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30F864-7D84-4C89-9C4C-96D72B89E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8ADB8-1C61-4060-959C-CE46825B1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5762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CC394-6B0A-4B5D-A45B-35AF117A2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B0332-0DA8-4D1A-9E0B-C88AD2C62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965A4-A84F-4B08-96CE-3B65FA28A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3E4522-6252-41D5-980E-C05C4001F0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D30EC-9758-4F11-9AF4-E2869E2DFC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D7A662-FFE4-4233-A3A6-091B988CF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5EC368-2E4B-472B-B84C-0CEC461B4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A62E3C-5E19-4F3B-9E5E-EDC085FF4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388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CDE10-526D-4317-A012-143CDBAB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DD4992-8DC2-4FA0-BD47-48C0C80F1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133068-7D88-4C79-988F-C45FEEEEB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EC24D-16A4-42F8-806E-C06A39611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69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956A7D-48FC-4D97-BBF3-1C5B10A57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EF6BDB-A5A8-4AE3-97D8-4B327F3B8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70EAF-B5AC-4AF8-844C-BF4B24D47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7458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09079-DE1A-498C-A71F-ED64E4FBE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6DA55-8A06-4FB3-86A4-395061FC6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61C3F-8CDF-4B12-A927-C25A01DEF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E7B24A-FF87-4146-97A0-462FAAF6D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B2DA9E-1805-479D-8832-A00720ADF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4DF45-9246-485A-BC11-38EB9FFE3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7826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284B3-6EE2-441A-8F19-244BFBED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0907FD-E3C2-4DB3-A272-9CD62D70A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CCC408-1D4F-4E24-8E1E-E11DC5978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10042-2E77-42EE-8F00-D0AF5222C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11145B-B82F-4CF0-B72D-BE16AD976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C7468-D911-4E46-A101-6302746C6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9581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5C826B-6913-4B68-BFF4-FFDAD729D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384128-DD78-4A74-A370-F32CFF149E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D7F94-8161-4FC3-A1DD-2DAE1035A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AE33C-06E6-4022-966C-CA5275076FC0}" type="datetimeFigureOut">
              <a:rPr lang="sv-SE" smtClean="0"/>
              <a:t>2023-06-29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BCD80-4D7E-40B9-9ECD-398E28854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25717-47FD-481C-933D-74BFC97E0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23A93-D6AB-4DE3-8A09-8C8D68C71AC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327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EB9F556-9742-4B2B-9868-56528230D1A5}"/>
              </a:ext>
            </a:extLst>
          </p:cNvPr>
          <p:cNvSpPr/>
          <p:nvPr/>
        </p:nvSpPr>
        <p:spPr>
          <a:xfrm>
            <a:off x="213117" y="2176729"/>
            <a:ext cx="9043815" cy="4591921"/>
          </a:xfrm>
          <a:custGeom>
            <a:avLst/>
            <a:gdLst>
              <a:gd name="connsiteX0" fmla="*/ 479773 w 8600957"/>
              <a:gd name="connsiteY0" fmla="*/ 4866253 h 7089909"/>
              <a:gd name="connsiteX1" fmla="*/ 257523 w 8600957"/>
              <a:gd name="connsiteY1" fmla="*/ 2853303 h 7089909"/>
              <a:gd name="connsiteX2" fmla="*/ 3178523 w 8600957"/>
              <a:gd name="connsiteY2" fmla="*/ 2751703 h 7089909"/>
              <a:gd name="connsiteX3" fmla="*/ 3299173 w 8600957"/>
              <a:gd name="connsiteY3" fmla="*/ 605403 h 7089909"/>
              <a:gd name="connsiteX4" fmla="*/ 7725123 w 8600957"/>
              <a:gd name="connsiteY4" fmla="*/ 497453 h 7089909"/>
              <a:gd name="connsiteX5" fmla="*/ 8245823 w 8600957"/>
              <a:gd name="connsiteY5" fmla="*/ 6510903 h 7089909"/>
              <a:gd name="connsiteX6" fmla="*/ 3603973 w 8600957"/>
              <a:gd name="connsiteY6" fmla="*/ 6637903 h 7089909"/>
              <a:gd name="connsiteX7" fmla="*/ 3203923 w 8600957"/>
              <a:gd name="connsiteY7" fmla="*/ 4618603 h 7089909"/>
              <a:gd name="connsiteX8" fmla="*/ 479773 w 8600957"/>
              <a:gd name="connsiteY8" fmla="*/ 4866253 h 7089909"/>
              <a:gd name="connsiteX0" fmla="*/ 428760 w 8549944"/>
              <a:gd name="connsiteY0" fmla="*/ 4858311 h 7081967"/>
              <a:gd name="connsiteX1" fmla="*/ 206510 w 8549944"/>
              <a:gd name="connsiteY1" fmla="*/ 2845361 h 7081967"/>
              <a:gd name="connsiteX2" fmla="*/ 2416310 w 8549944"/>
              <a:gd name="connsiteY2" fmla="*/ 2559611 h 7081967"/>
              <a:gd name="connsiteX3" fmla="*/ 3248160 w 8549944"/>
              <a:gd name="connsiteY3" fmla="*/ 597461 h 7081967"/>
              <a:gd name="connsiteX4" fmla="*/ 7674110 w 8549944"/>
              <a:gd name="connsiteY4" fmla="*/ 489511 h 7081967"/>
              <a:gd name="connsiteX5" fmla="*/ 8194810 w 8549944"/>
              <a:gd name="connsiteY5" fmla="*/ 6502961 h 7081967"/>
              <a:gd name="connsiteX6" fmla="*/ 3552960 w 8549944"/>
              <a:gd name="connsiteY6" fmla="*/ 6629961 h 7081967"/>
              <a:gd name="connsiteX7" fmla="*/ 3152910 w 8549944"/>
              <a:gd name="connsiteY7" fmla="*/ 4610661 h 7081967"/>
              <a:gd name="connsiteX8" fmla="*/ 428760 w 8549944"/>
              <a:gd name="connsiteY8" fmla="*/ 4858311 h 7081967"/>
              <a:gd name="connsiteX0" fmla="*/ 435908 w 8544392"/>
              <a:gd name="connsiteY0" fmla="*/ 4553511 h 7081967"/>
              <a:gd name="connsiteX1" fmla="*/ 200958 w 8544392"/>
              <a:gd name="connsiteY1" fmla="*/ 2845361 h 7081967"/>
              <a:gd name="connsiteX2" fmla="*/ 2410758 w 8544392"/>
              <a:gd name="connsiteY2" fmla="*/ 2559611 h 7081967"/>
              <a:gd name="connsiteX3" fmla="*/ 3242608 w 8544392"/>
              <a:gd name="connsiteY3" fmla="*/ 597461 h 7081967"/>
              <a:gd name="connsiteX4" fmla="*/ 7668558 w 8544392"/>
              <a:gd name="connsiteY4" fmla="*/ 489511 h 7081967"/>
              <a:gd name="connsiteX5" fmla="*/ 8189258 w 8544392"/>
              <a:gd name="connsiteY5" fmla="*/ 6502961 h 7081967"/>
              <a:gd name="connsiteX6" fmla="*/ 3547408 w 8544392"/>
              <a:gd name="connsiteY6" fmla="*/ 6629961 h 7081967"/>
              <a:gd name="connsiteX7" fmla="*/ 3147358 w 8544392"/>
              <a:gd name="connsiteY7" fmla="*/ 4610661 h 7081967"/>
              <a:gd name="connsiteX8" fmla="*/ 435908 w 8544392"/>
              <a:gd name="connsiteY8" fmla="*/ 4553511 h 7081967"/>
              <a:gd name="connsiteX0" fmla="*/ 369642 w 8478126"/>
              <a:gd name="connsiteY0" fmla="*/ 4553511 h 7081967"/>
              <a:gd name="connsiteX1" fmla="*/ 236292 w 8478126"/>
              <a:gd name="connsiteY1" fmla="*/ 2864411 h 7081967"/>
              <a:gd name="connsiteX2" fmla="*/ 2344492 w 8478126"/>
              <a:gd name="connsiteY2" fmla="*/ 2559611 h 7081967"/>
              <a:gd name="connsiteX3" fmla="*/ 3176342 w 8478126"/>
              <a:gd name="connsiteY3" fmla="*/ 597461 h 7081967"/>
              <a:gd name="connsiteX4" fmla="*/ 7602292 w 8478126"/>
              <a:gd name="connsiteY4" fmla="*/ 489511 h 7081967"/>
              <a:gd name="connsiteX5" fmla="*/ 8122992 w 8478126"/>
              <a:gd name="connsiteY5" fmla="*/ 6502961 h 7081967"/>
              <a:gd name="connsiteX6" fmla="*/ 3481142 w 8478126"/>
              <a:gd name="connsiteY6" fmla="*/ 6629961 h 7081967"/>
              <a:gd name="connsiteX7" fmla="*/ 3081092 w 8478126"/>
              <a:gd name="connsiteY7" fmla="*/ 4610661 h 7081967"/>
              <a:gd name="connsiteX8" fmla="*/ 369642 w 8478126"/>
              <a:gd name="connsiteY8" fmla="*/ 4553511 h 7081967"/>
              <a:gd name="connsiteX0" fmla="*/ 367097 w 8475581"/>
              <a:gd name="connsiteY0" fmla="*/ 4553511 h 7081967"/>
              <a:gd name="connsiteX1" fmla="*/ 233747 w 8475581"/>
              <a:gd name="connsiteY1" fmla="*/ 2864411 h 7081967"/>
              <a:gd name="connsiteX2" fmla="*/ 2341947 w 8475581"/>
              <a:gd name="connsiteY2" fmla="*/ 2559611 h 7081967"/>
              <a:gd name="connsiteX3" fmla="*/ 3173797 w 8475581"/>
              <a:gd name="connsiteY3" fmla="*/ 597461 h 7081967"/>
              <a:gd name="connsiteX4" fmla="*/ 7599747 w 8475581"/>
              <a:gd name="connsiteY4" fmla="*/ 489511 h 7081967"/>
              <a:gd name="connsiteX5" fmla="*/ 8120447 w 8475581"/>
              <a:gd name="connsiteY5" fmla="*/ 6502961 h 7081967"/>
              <a:gd name="connsiteX6" fmla="*/ 3478597 w 8475581"/>
              <a:gd name="connsiteY6" fmla="*/ 6629961 h 7081967"/>
              <a:gd name="connsiteX7" fmla="*/ 3078547 w 8475581"/>
              <a:gd name="connsiteY7" fmla="*/ 4610661 h 7081967"/>
              <a:gd name="connsiteX8" fmla="*/ 367097 w 8475581"/>
              <a:gd name="connsiteY8" fmla="*/ 4553511 h 7081967"/>
              <a:gd name="connsiteX0" fmla="*/ 367097 w 8458723"/>
              <a:gd name="connsiteY0" fmla="*/ 4553511 h 7156277"/>
              <a:gd name="connsiteX1" fmla="*/ 233747 w 8458723"/>
              <a:gd name="connsiteY1" fmla="*/ 2864411 h 7156277"/>
              <a:gd name="connsiteX2" fmla="*/ 2341947 w 8458723"/>
              <a:gd name="connsiteY2" fmla="*/ 2559611 h 7156277"/>
              <a:gd name="connsiteX3" fmla="*/ 3173797 w 8458723"/>
              <a:gd name="connsiteY3" fmla="*/ 597461 h 7156277"/>
              <a:gd name="connsiteX4" fmla="*/ 7599747 w 8458723"/>
              <a:gd name="connsiteY4" fmla="*/ 489511 h 7156277"/>
              <a:gd name="connsiteX5" fmla="*/ 8120447 w 8458723"/>
              <a:gd name="connsiteY5" fmla="*/ 6502961 h 7156277"/>
              <a:gd name="connsiteX6" fmla="*/ 3707197 w 8458723"/>
              <a:gd name="connsiteY6" fmla="*/ 6782361 h 7156277"/>
              <a:gd name="connsiteX7" fmla="*/ 3078547 w 8458723"/>
              <a:gd name="connsiteY7" fmla="*/ 4610661 h 7156277"/>
              <a:gd name="connsiteX8" fmla="*/ 367097 w 8458723"/>
              <a:gd name="connsiteY8" fmla="*/ 4553511 h 7156277"/>
              <a:gd name="connsiteX0" fmla="*/ 367097 w 8565755"/>
              <a:gd name="connsiteY0" fmla="*/ 4518057 h 6922747"/>
              <a:gd name="connsiteX1" fmla="*/ 233747 w 8565755"/>
              <a:gd name="connsiteY1" fmla="*/ 2828957 h 6922747"/>
              <a:gd name="connsiteX2" fmla="*/ 2341947 w 8565755"/>
              <a:gd name="connsiteY2" fmla="*/ 2524157 h 6922747"/>
              <a:gd name="connsiteX3" fmla="*/ 3173797 w 8565755"/>
              <a:gd name="connsiteY3" fmla="*/ 562007 h 6922747"/>
              <a:gd name="connsiteX4" fmla="*/ 7599747 w 8565755"/>
              <a:gd name="connsiteY4" fmla="*/ 454057 h 6922747"/>
              <a:gd name="connsiteX5" fmla="*/ 8260147 w 8565755"/>
              <a:gd name="connsiteY5" fmla="*/ 5984907 h 6922747"/>
              <a:gd name="connsiteX6" fmla="*/ 3707197 w 8565755"/>
              <a:gd name="connsiteY6" fmla="*/ 6746907 h 6922747"/>
              <a:gd name="connsiteX7" fmla="*/ 3078547 w 8565755"/>
              <a:gd name="connsiteY7" fmla="*/ 4575207 h 6922747"/>
              <a:gd name="connsiteX8" fmla="*/ 367097 w 8565755"/>
              <a:gd name="connsiteY8" fmla="*/ 4518057 h 6922747"/>
              <a:gd name="connsiteX0" fmla="*/ 367097 w 8625008"/>
              <a:gd name="connsiteY0" fmla="*/ 4518057 h 6876353"/>
              <a:gd name="connsiteX1" fmla="*/ 233747 w 8625008"/>
              <a:gd name="connsiteY1" fmla="*/ 2828957 h 6876353"/>
              <a:gd name="connsiteX2" fmla="*/ 2341947 w 8625008"/>
              <a:gd name="connsiteY2" fmla="*/ 2524157 h 6876353"/>
              <a:gd name="connsiteX3" fmla="*/ 3173797 w 8625008"/>
              <a:gd name="connsiteY3" fmla="*/ 562007 h 6876353"/>
              <a:gd name="connsiteX4" fmla="*/ 7599747 w 8625008"/>
              <a:gd name="connsiteY4" fmla="*/ 454057 h 6876353"/>
              <a:gd name="connsiteX5" fmla="*/ 8260147 w 8625008"/>
              <a:gd name="connsiteY5" fmla="*/ 5984907 h 6876353"/>
              <a:gd name="connsiteX6" fmla="*/ 3707197 w 8625008"/>
              <a:gd name="connsiteY6" fmla="*/ 6746907 h 6876353"/>
              <a:gd name="connsiteX7" fmla="*/ 3078547 w 8625008"/>
              <a:gd name="connsiteY7" fmla="*/ 4575207 h 6876353"/>
              <a:gd name="connsiteX8" fmla="*/ 367097 w 8625008"/>
              <a:gd name="connsiteY8" fmla="*/ 4518057 h 6876353"/>
              <a:gd name="connsiteX0" fmla="*/ 367097 w 8566226"/>
              <a:gd name="connsiteY0" fmla="*/ 4518057 h 6903409"/>
              <a:gd name="connsiteX1" fmla="*/ 233747 w 8566226"/>
              <a:gd name="connsiteY1" fmla="*/ 2828957 h 6903409"/>
              <a:gd name="connsiteX2" fmla="*/ 2341947 w 8566226"/>
              <a:gd name="connsiteY2" fmla="*/ 2524157 h 6903409"/>
              <a:gd name="connsiteX3" fmla="*/ 3173797 w 8566226"/>
              <a:gd name="connsiteY3" fmla="*/ 562007 h 6903409"/>
              <a:gd name="connsiteX4" fmla="*/ 7599747 w 8566226"/>
              <a:gd name="connsiteY4" fmla="*/ 454057 h 6903409"/>
              <a:gd name="connsiteX5" fmla="*/ 8260147 w 8566226"/>
              <a:gd name="connsiteY5" fmla="*/ 5984907 h 6903409"/>
              <a:gd name="connsiteX6" fmla="*/ 3700847 w 8566226"/>
              <a:gd name="connsiteY6" fmla="*/ 6721507 h 6903409"/>
              <a:gd name="connsiteX7" fmla="*/ 3078547 w 8566226"/>
              <a:gd name="connsiteY7" fmla="*/ 4575207 h 6903409"/>
              <a:gd name="connsiteX8" fmla="*/ 367097 w 8566226"/>
              <a:gd name="connsiteY8" fmla="*/ 4518057 h 6903409"/>
              <a:gd name="connsiteX0" fmla="*/ 367097 w 8566226"/>
              <a:gd name="connsiteY0" fmla="*/ 4518057 h 6802173"/>
              <a:gd name="connsiteX1" fmla="*/ 233747 w 8566226"/>
              <a:gd name="connsiteY1" fmla="*/ 2828957 h 6802173"/>
              <a:gd name="connsiteX2" fmla="*/ 2341947 w 8566226"/>
              <a:gd name="connsiteY2" fmla="*/ 2524157 h 6802173"/>
              <a:gd name="connsiteX3" fmla="*/ 3173797 w 8566226"/>
              <a:gd name="connsiteY3" fmla="*/ 562007 h 6802173"/>
              <a:gd name="connsiteX4" fmla="*/ 7599747 w 8566226"/>
              <a:gd name="connsiteY4" fmla="*/ 454057 h 6802173"/>
              <a:gd name="connsiteX5" fmla="*/ 8260147 w 8566226"/>
              <a:gd name="connsiteY5" fmla="*/ 5984907 h 6802173"/>
              <a:gd name="connsiteX6" fmla="*/ 3700847 w 8566226"/>
              <a:gd name="connsiteY6" fmla="*/ 6721507 h 6802173"/>
              <a:gd name="connsiteX7" fmla="*/ 3078547 w 8566226"/>
              <a:gd name="connsiteY7" fmla="*/ 4575207 h 6802173"/>
              <a:gd name="connsiteX8" fmla="*/ 367097 w 8566226"/>
              <a:gd name="connsiteY8" fmla="*/ 4518057 h 6802173"/>
              <a:gd name="connsiteX0" fmla="*/ 367097 w 8566226"/>
              <a:gd name="connsiteY0" fmla="*/ 4518057 h 6768544"/>
              <a:gd name="connsiteX1" fmla="*/ 233747 w 8566226"/>
              <a:gd name="connsiteY1" fmla="*/ 2828957 h 6768544"/>
              <a:gd name="connsiteX2" fmla="*/ 2341947 w 8566226"/>
              <a:gd name="connsiteY2" fmla="*/ 2524157 h 6768544"/>
              <a:gd name="connsiteX3" fmla="*/ 3173797 w 8566226"/>
              <a:gd name="connsiteY3" fmla="*/ 562007 h 6768544"/>
              <a:gd name="connsiteX4" fmla="*/ 7599747 w 8566226"/>
              <a:gd name="connsiteY4" fmla="*/ 454057 h 6768544"/>
              <a:gd name="connsiteX5" fmla="*/ 8260147 w 8566226"/>
              <a:gd name="connsiteY5" fmla="*/ 5984907 h 6768544"/>
              <a:gd name="connsiteX6" fmla="*/ 3700847 w 8566226"/>
              <a:gd name="connsiteY6" fmla="*/ 6721507 h 6768544"/>
              <a:gd name="connsiteX7" fmla="*/ 3078547 w 8566226"/>
              <a:gd name="connsiteY7" fmla="*/ 4575207 h 6768544"/>
              <a:gd name="connsiteX8" fmla="*/ 367097 w 8566226"/>
              <a:gd name="connsiteY8" fmla="*/ 4518057 h 6768544"/>
              <a:gd name="connsiteX0" fmla="*/ 367097 w 8566226"/>
              <a:gd name="connsiteY0" fmla="*/ 4518057 h 6768544"/>
              <a:gd name="connsiteX1" fmla="*/ 233747 w 8566226"/>
              <a:gd name="connsiteY1" fmla="*/ 2828957 h 6768544"/>
              <a:gd name="connsiteX2" fmla="*/ 2341947 w 8566226"/>
              <a:gd name="connsiteY2" fmla="*/ 2524157 h 6768544"/>
              <a:gd name="connsiteX3" fmla="*/ 3173797 w 8566226"/>
              <a:gd name="connsiteY3" fmla="*/ 562007 h 6768544"/>
              <a:gd name="connsiteX4" fmla="*/ 7599747 w 8566226"/>
              <a:gd name="connsiteY4" fmla="*/ 454057 h 6768544"/>
              <a:gd name="connsiteX5" fmla="*/ 8260147 w 8566226"/>
              <a:gd name="connsiteY5" fmla="*/ 5984907 h 6768544"/>
              <a:gd name="connsiteX6" fmla="*/ 3700847 w 8566226"/>
              <a:gd name="connsiteY6" fmla="*/ 6721507 h 6768544"/>
              <a:gd name="connsiteX7" fmla="*/ 3078547 w 8566226"/>
              <a:gd name="connsiteY7" fmla="*/ 4575207 h 6768544"/>
              <a:gd name="connsiteX8" fmla="*/ 367097 w 8566226"/>
              <a:gd name="connsiteY8" fmla="*/ 4518057 h 6768544"/>
              <a:gd name="connsiteX0" fmla="*/ 367097 w 8367025"/>
              <a:gd name="connsiteY0" fmla="*/ 4523184 h 6797695"/>
              <a:gd name="connsiteX1" fmla="*/ 233747 w 8367025"/>
              <a:gd name="connsiteY1" fmla="*/ 2834084 h 6797695"/>
              <a:gd name="connsiteX2" fmla="*/ 2341947 w 8367025"/>
              <a:gd name="connsiteY2" fmla="*/ 2529284 h 6797695"/>
              <a:gd name="connsiteX3" fmla="*/ 3173797 w 8367025"/>
              <a:gd name="connsiteY3" fmla="*/ 567134 h 6797695"/>
              <a:gd name="connsiteX4" fmla="*/ 7599747 w 8367025"/>
              <a:gd name="connsiteY4" fmla="*/ 459184 h 6797695"/>
              <a:gd name="connsiteX5" fmla="*/ 7993447 w 8367025"/>
              <a:gd name="connsiteY5" fmla="*/ 6059884 h 6797695"/>
              <a:gd name="connsiteX6" fmla="*/ 3700847 w 8367025"/>
              <a:gd name="connsiteY6" fmla="*/ 6726634 h 6797695"/>
              <a:gd name="connsiteX7" fmla="*/ 3078547 w 8367025"/>
              <a:gd name="connsiteY7" fmla="*/ 4580334 h 6797695"/>
              <a:gd name="connsiteX8" fmla="*/ 367097 w 8367025"/>
              <a:gd name="connsiteY8" fmla="*/ 4523184 h 6797695"/>
              <a:gd name="connsiteX0" fmla="*/ 367097 w 8110561"/>
              <a:gd name="connsiteY0" fmla="*/ 4523184 h 6767377"/>
              <a:gd name="connsiteX1" fmla="*/ 233747 w 8110561"/>
              <a:gd name="connsiteY1" fmla="*/ 2834084 h 6767377"/>
              <a:gd name="connsiteX2" fmla="*/ 2341947 w 8110561"/>
              <a:gd name="connsiteY2" fmla="*/ 2529284 h 6767377"/>
              <a:gd name="connsiteX3" fmla="*/ 3173797 w 8110561"/>
              <a:gd name="connsiteY3" fmla="*/ 567134 h 6767377"/>
              <a:gd name="connsiteX4" fmla="*/ 7599747 w 8110561"/>
              <a:gd name="connsiteY4" fmla="*/ 459184 h 6767377"/>
              <a:gd name="connsiteX5" fmla="*/ 7993447 w 8110561"/>
              <a:gd name="connsiteY5" fmla="*/ 6059884 h 6767377"/>
              <a:gd name="connsiteX6" fmla="*/ 3700847 w 8110561"/>
              <a:gd name="connsiteY6" fmla="*/ 6726634 h 6767377"/>
              <a:gd name="connsiteX7" fmla="*/ 3078547 w 8110561"/>
              <a:gd name="connsiteY7" fmla="*/ 4580334 h 6767377"/>
              <a:gd name="connsiteX8" fmla="*/ 367097 w 8110561"/>
              <a:gd name="connsiteY8" fmla="*/ 4523184 h 6767377"/>
              <a:gd name="connsiteX0" fmla="*/ 367097 w 8127616"/>
              <a:gd name="connsiteY0" fmla="*/ 4523184 h 6767377"/>
              <a:gd name="connsiteX1" fmla="*/ 233747 w 8127616"/>
              <a:gd name="connsiteY1" fmla="*/ 2834084 h 6767377"/>
              <a:gd name="connsiteX2" fmla="*/ 2341947 w 8127616"/>
              <a:gd name="connsiteY2" fmla="*/ 2529284 h 6767377"/>
              <a:gd name="connsiteX3" fmla="*/ 3173797 w 8127616"/>
              <a:gd name="connsiteY3" fmla="*/ 567134 h 6767377"/>
              <a:gd name="connsiteX4" fmla="*/ 7599747 w 8127616"/>
              <a:gd name="connsiteY4" fmla="*/ 459184 h 6767377"/>
              <a:gd name="connsiteX5" fmla="*/ 7993447 w 8127616"/>
              <a:gd name="connsiteY5" fmla="*/ 6059884 h 6767377"/>
              <a:gd name="connsiteX6" fmla="*/ 3700847 w 8127616"/>
              <a:gd name="connsiteY6" fmla="*/ 6726634 h 6767377"/>
              <a:gd name="connsiteX7" fmla="*/ 3078547 w 8127616"/>
              <a:gd name="connsiteY7" fmla="*/ 4580334 h 6767377"/>
              <a:gd name="connsiteX8" fmla="*/ 367097 w 8127616"/>
              <a:gd name="connsiteY8" fmla="*/ 4523184 h 6767377"/>
              <a:gd name="connsiteX0" fmla="*/ 367097 w 8417212"/>
              <a:gd name="connsiteY0" fmla="*/ 4188894 h 6438295"/>
              <a:gd name="connsiteX1" fmla="*/ 233747 w 8417212"/>
              <a:gd name="connsiteY1" fmla="*/ 2499794 h 6438295"/>
              <a:gd name="connsiteX2" fmla="*/ 2341947 w 8417212"/>
              <a:gd name="connsiteY2" fmla="*/ 2194994 h 6438295"/>
              <a:gd name="connsiteX3" fmla="*/ 3173797 w 8417212"/>
              <a:gd name="connsiteY3" fmla="*/ 232844 h 6438295"/>
              <a:gd name="connsiteX4" fmla="*/ 7714047 w 8417212"/>
              <a:gd name="connsiteY4" fmla="*/ 651944 h 6438295"/>
              <a:gd name="connsiteX5" fmla="*/ 7993447 w 8417212"/>
              <a:gd name="connsiteY5" fmla="*/ 5725594 h 6438295"/>
              <a:gd name="connsiteX6" fmla="*/ 3700847 w 8417212"/>
              <a:gd name="connsiteY6" fmla="*/ 6392344 h 6438295"/>
              <a:gd name="connsiteX7" fmla="*/ 3078547 w 8417212"/>
              <a:gd name="connsiteY7" fmla="*/ 4246044 h 6438295"/>
              <a:gd name="connsiteX8" fmla="*/ 367097 w 8417212"/>
              <a:gd name="connsiteY8" fmla="*/ 4188894 h 6438295"/>
              <a:gd name="connsiteX0" fmla="*/ 367097 w 8289837"/>
              <a:gd name="connsiteY0" fmla="*/ 4260075 h 6509476"/>
              <a:gd name="connsiteX1" fmla="*/ 233747 w 8289837"/>
              <a:gd name="connsiteY1" fmla="*/ 2570975 h 6509476"/>
              <a:gd name="connsiteX2" fmla="*/ 2341947 w 8289837"/>
              <a:gd name="connsiteY2" fmla="*/ 2266175 h 6509476"/>
              <a:gd name="connsiteX3" fmla="*/ 3173797 w 8289837"/>
              <a:gd name="connsiteY3" fmla="*/ 304025 h 6509476"/>
              <a:gd name="connsiteX4" fmla="*/ 7714047 w 8289837"/>
              <a:gd name="connsiteY4" fmla="*/ 723125 h 6509476"/>
              <a:gd name="connsiteX5" fmla="*/ 7993447 w 8289837"/>
              <a:gd name="connsiteY5" fmla="*/ 5796775 h 6509476"/>
              <a:gd name="connsiteX6" fmla="*/ 3700847 w 8289837"/>
              <a:gd name="connsiteY6" fmla="*/ 6463525 h 6509476"/>
              <a:gd name="connsiteX7" fmla="*/ 3078547 w 8289837"/>
              <a:gd name="connsiteY7" fmla="*/ 4317225 h 6509476"/>
              <a:gd name="connsiteX8" fmla="*/ 367097 w 8289837"/>
              <a:gd name="connsiteY8" fmla="*/ 4260075 h 6509476"/>
              <a:gd name="connsiteX0" fmla="*/ 367097 w 8257799"/>
              <a:gd name="connsiteY0" fmla="*/ 4217913 h 6467314"/>
              <a:gd name="connsiteX1" fmla="*/ 233747 w 8257799"/>
              <a:gd name="connsiteY1" fmla="*/ 2528813 h 6467314"/>
              <a:gd name="connsiteX2" fmla="*/ 2341947 w 8257799"/>
              <a:gd name="connsiteY2" fmla="*/ 2224013 h 6467314"/>
              <a:gd name="connsiteX3" fmla="*/ 3173797 w 8257799"/>
              <a:gd name="connsiteY3" fmla="*/ 261863 h 6467314"/>
              <a:gd name="connsiteX4" fmla="*/ 7714047 w 8257799"/>
              <a:gd name="connsiteY4" fmla="*/ 680963 h 6467314"/>
              <a:gd name="connsiteX5" fmla="*/ 7993447 w 8257799"/>
              <a:gd name="connsiteY5" fmla="*/ 5754613 h 6467314"/>
              <a:gd name="connsiteX6" fmla="*/ 3700847 w 8257799"/>
              <a:gd name="connsiteY6" fmla="*/ 6421363 h 6467314"/>
              <a:gd name="connsiteX7" fmla="*/ 3078547 w 8257799"/>
              <a:gd name="connsiteY7" fmla="*/ 4275063 h 6467314"/>
              <a:gd name="connsiteX8" fmla="*/ 367097 w 8257799"/>
              <a:gd name="connsiteY8" fmla="*/ 4217913 h 6467314"/>
              <a:gd name="connsiteX0" fmla="*/ 367097 w 8417545"/>
              <a:gd name="connsiteY0" fmla="*/ 4188894 h 6438295"/>
              <a:gd name="connsiteX1" fmla="*/ 233747 w 8417545"/>
              <a:gd name="connsiteY1" fmla="*/ 2499794 h 6438295"/>
              <a:gd name="connsiteX2" fmla="*/ 2341947 w 8417545"/>
              <a:gd name="connsiteY2" fmla="*/ 2194994 h 6438295"/>
              <a:gd name="connsiteX3" fmla="*/ 3167447 w 8417545"/>
              <a:gd name="connsiteY3" fmla="*/ 232844 h 6438295"/>
              <a:gd name="connsiteX4" fmla="*/ 7714047 w 8417545"/>
              <a:gd name="connsiteY4" fmla="*/ 651944 h 6438295"/>
              <a:gd name="connsiteX5" fmla="*/ 7993447 w 8417545"/>
              <a:gd name="connsiteY5" fmla="*/ 5725594 h 6438295"/>
              <a:gd name="connsiteX6" fmla="*/ 3700847 w 8417545"/>
              <a:gd name="connsiteY6" fmla="*/ 6392344 h 6438295"/>
              <a:gd name="connsiteX7" fmla="*/ 3078547 w 8417545"/>
              <a:gd name="connsiteY7" fmla="*/ 4246044 h 6438295"/>
              <a:gd name="connsiteX8" fmla="*/ 367097 w 8417545"/>
              <a:gd name="connsiteY8" fmla="*/ 4188894 h 6438295"/>
              <a:gd name="connsiteX0" fmla="*/ 367097 w 8417545"/>
              <a:gd name="connsiteY0" fmla="*/ 4146220 h 6395621"/>
              <a:gd name="connsiteX1" fmla="*/ 233747 w 8417545"/>
              <a:gd name="connsiteY1" fmla="*/ 2457120 h 6395621"/>
              <a:gd name="connsiteX2" fmla="*/ 2341947 w 8417545"/>
              <a:gd name="connsiteY2" fmla="*/ 2152320 h 6395621"/>
              <a:gd name="connsiteX3" fmla="*/ 3167447 w 8417545"/>
              <a:gd name="connsiteY3" fmla="*/ 190170 h 6395621"/>
              <a:gd name="connsiteX4" fmla="*/ 7714047 w 8417545"/>
              <a:gd name="connsiteY4" fmla="*/ 609270 h 6395621"/>
              <a:gd name="connsiteX5" fmla="*/ 7993447 w 8417545"/>
              <a:gd name="connsiteY5" fmla="*/ 5682920 h 6395621"/>
              <a:gd name="connsiteX6" fmla="*/ 3700847 w 8417545"/>
              <a:gd name="connsiteY6" fmla="*/ 6349670 h 6395621"/>
              <a:gd name="connsiteX7" fmla="*/ 3078547 w 8417545"/>
              <a:gd name="connsiteY7" fmla="*/ 4203370 h 6395621"/>
              <a:gd name="connsiteX8" fmla="*/ 367097 w 8417545"/>
              <a:gd name="connsiteY8" fmla="*/ 4146220 h 6395621"/>
              <a:gd name="connsiteX0" fmla="*/ 367097 w 8289074"/>
              <a:gd name="connsiteY0" fmla="*/ 4229228 h 6482032"/>
              <a:gd name="connsiteX1" fmla="*/ 233747 w 8289074"/>
              <a:gd name="connsiteY1" fmla="*/ 2540128 h 6482032"/>
              <a:gd name="connsiteX2" fmla="*/ 2341947 w 8289074"/>
              <a:gd name="connsiteY2" fmla="*/ 2235328 h 6482032"/>
              <a:gd name="connsiteX3" fmla="*/ 3167447 w 8289074"/>
              <a:gd name="connsiteY3" fmla="*/ 273178 h 6482032"/>
              <a:gd name="connsiteX4" fmla="*/ 7390197 w 8289074"/>
              <a:gd name="connsiteY4" fmla="*/ 616078 h 6482032"/>
              <a:gd name="connsiteX5" fmla="*/ 7993447 w 8289074"/>
              <a:gd name="connsiteY5" fmla="*/ 5765928 h 6482032"/>
              <a:gd name="connsiteX6" fmla="*/ 3700847 w 8289074"/>
              <a:gd name="connsiteY6" fmla="*/ 6432678 h 6482032"/>
              <a:gd name="connsiteX7" fmla="*/ 3078547 w 8289074"/>
              <a:gd name="connsiteY7" fmla="*/ 4286378 h 6482032"/>
              <a:gd name="connsiteX8" fmla="*/ 367097 w 8289074"/>
              <a:gd name="connsiteY8" fmla="*/ 4229228 h 6482032"/>
              <a:gd name="connsiteX0" fmla="*/ 367097 w 8309639"/>
              <a:gd name="connsiteY0" fmla="*/ 4152660 h 6405464"/>
              <a:gd name="connsiteX1" fmla="*/ 233747 w 8309639"/>
              <a:gd name="connsiteY1" fmla="*/ 2463560 h 6405464"/>
              <a:gd name="connsiteX2" fmla="*/ 2341947 w 8309639"/>
              <a:gd name="connsiteY2" fmla="*/ 2158760 h 6405464"/>
              <a:gd name="connsiteX3" fmla="*/ 3167447 w 8309639"/>
              <a:gd name="connsiteY3" fmla="*/ 196610 h 6405464"/>
              <a:gd name="connsiteX4" fmla="*/ 7390197 w 8309639"/>
              <a:gd name="connsiteY4" fmla="*/ 539510 h 6405464"/>
              <a:gd name="connsiteX5" fmla="*/ 7993447 w 8309639"/>
              <a:gd name="connsiteY5" fmla="*/ 5689360 h 6405464"/>
              <a:gd name="connsiteX6" fmla="*/ 3700847 w 8309639"/>
              <a:gd name="connsiteY6" fmla="*/ 6356110 h 6405464"/>
              <a:gd name="connsiteX7" fmla="*/ 3078547 w 8309639"/>
              <a:gd name="connsiteY7" fmla="*/ 4209810 h 6405464"/>
              <a:gd name="connsiteX8" fmla="*/ 367097 w 8309639"/>
              <a:gd name="connsiteY8" fmla="*/ 4152660 h 6405464"/>
              <a:gd name="connsiteX0" fmla="*/ 367097 w 8283496"/>
              <a:gd name="connsiteY0" fmla="*/ 4197214 h 6450018"/>
              <a:gd name="connsiteX1" fmla="*/ 233747 w 8283496"/>
              <a:gd name="connsiteY1" fmla="*/ 2508114 h 6450018"/>
              <a:gd name="connsiteX2" fmla="*/ 2341947 w 8283496"/>
              <a:gd name="connsiteY2" fmla="*/ 2203314 h 6450018"/>
              <a:gd name="connsiteX3" fmla="*/ 3167447 w 8283496"/>
              <a:gd name="connsiteY3" fmla="*/ 241164 h 6450018"/>
              <a:gd name="connsiteX4" fmla="*/ 7390197 w 8283496"/>
              <a:gd name="connsiteY4" fmla="*/ 584064 h 6450018"/>
              <a:gd name="connsiteX5" fmla="*/ 7993447 w 8283496"/>
              <a:gd name="connsiteY5" fmla="*/ 5733914 h 6450018"/>
              <a:gd name="connsiteX6" fmla="*/ 3700847 w 8283496"/>
              <a:gd name="connsiteY6" fmla="*/ 6400664 h 6450018"/>
              <a:gd name="connsiteX7" fmla="*/ 3078547 w 8283496"/>
              <a:gd name="connsiteY7" fmla="*/ 4254364 h 6450018"/>
              <a:gd name="connsiteX8" fmla="*/ 367097 w 8283496"/>
              <a:gd name="connsiteY8" fmla="*/ 4197214 h 6450018"/>
              <a:gd name="connsiteX0" fmla="*/ 404430 w 8320829"/>
              <a:gd name="connsiteY0" fmla="*/ 4197214 h 6450018"/>
              <a:gd name="connsiteX1" fmla="*/ 271080 w 8320829"/>
              <a:gd name="connsiteY1" fmla="*/ 2508114 h 6450018"/>
              <a:gd name="connsiteX2" fmla="*/ 2379280 w 8320829"/>
              <a:gd name="connsiteY2" fmla="*/ 2203314 h 6450018"/>
              <a:gd name="connsiteX3" fmla="*/ 3204780 w 8320829"/>
              <a:gd name="connsiteY3" fmla="*/ 241164 h 6450018"/>
              <a:gd name="connsiteX4" fmla="*/ 7427530 w 8320829"/>
              <a:gd name="connsiteY4" fmla="*/ 584064 h 6450018"/>
              <a:gd name="connsiteX5" fmla="*/ 8030780 w 8320829"/>
              <a:gd name="connsiteY5" fmla="*/ 5733914 h 6450018"/>
              <a:gd name="connsiteX6" fmla="*/ 3738180 w 8320829"/>
              <a:gd name="connsiteY6" fmla="*/ 6400664 h 6450018"/>
              <a:gd name="connsiteX7" fmla="*/ 404430 w 8320829"/>
              <a:gd name="connsiteY7" fmla="*/ 4197214 h 6450018"/>
              <a:gd name="connsiteX0" fmla="*/ 460566 w 8376965"/>
              <a:gd name="connsiteY0" fmla="*/ 4217510 h 6470314"/>
              <a:gd name="connsiteX1" fmla="*/ 327216 w 8376965"/>
              <a:gd name="connsiteY1" fmla="*/ 2528410 h 6470314"/>
              <a:gd name="connsiteX2" fmla="*/ 3260916 w 8376965"/>
              <a:gd name="connsiteY2" fmla="*/ 261460 h 6470314"/>
              <a:gd name="connsiteX3" fmla="*/ 7483666 w 8376965"/>
              <a:gd name="connsiteY3" fmla="*/ 604360 h 6470314"/>
              <a:gd name="connsiteX4" fmla="*/ 8086916 w 8376965"/>
              <a:gd name="connsiteY4" fmla="*/ 5754210 h 6470314"/>
              <a:gd name="connsiteX5" fmla="*/ 3794316 w 8376965"/>
              <a:gd name="connsiteY5" fmla="*/ 6420960 h 6470314"/>
              <a:gd name="connsiteX6" fmla="*/ 460566 w 8376965"/>
              <a:gd name="connsiteY6" fmla="*/ 4217510 h 6470314"/>
              <a:gd name="connsiteX0" fmla="*/ 308467 w 8224866"/>
              <a:gd name="connsiteY0" fmla="*/ 4156240 h 6409044"/>
              <a:gd name="connsiteX1" fmla="*/ 464465 w 8224866"/>
              <a:gd name="connsiteY1" fmla="*/ 1529128 h 6409044"/>
              <a:gd name="connsiteX2" fmla="*/ 3108817 w 8224866"/>
              <a:gd name="connsiteY2" fmla="*/ 200190 h 6409044"/>
              <a:gd name="connsiteX3" fmla="*/ 7331567 w 8224866"/>
              <a:gd name="connsiteY3" fmla="*/ 543090 h 6409044"/>
              <a:gd name="connsiteX4" fmla="*/ 7934817 w 8224866"/>
              <a:gd name="connsiteY4" fmla="*/ 5692940 h 6409044"/>
              <a:gd name="connsiteX5" fmla="*/ 3642217 w 8224866"/>
              <a:gd name="connsiteY5" fmla="*/ 6359690 h 6409044"/>
              <a:gd name="connsiteX6" fmla="*/ 308467 w 8224866"/>
              <a:gd name="connsiteY6" fmla="*/ 4156240 h 6409044"/>
              <a:gd name="connsiteX0" fmla="*/ 408184 w 8069274"/>
              <a:gd name="connsiteY0" fmla="*/ 5448612 h 6409044"/>
              <a:gd name="connsiteX1" fmla="*/ 308873 w 8069274"/>
              <a:gd name="connsiteY1" fmla="*/ 1529128 h 6409044"/>
              <a:gd name="connsiteX2" fmla="*/ 2953225 w 8069274"/>
              <a:gd name="connsiteY2" fmla="*/ 200190 h 6409044"/>
              <a:gd name="connsiteX3" fmla="*/ 7175975 w 8069274"/>
              <a:gd name="connsiteY3" fmla="*/ 543090 h 6409044"/>
              <a:gd name="connsiteX4" fmla="*/ 7779225 w 8069274"/>
              <a:gd name="connsiteY4" fmla="*/ 5692940 h 6409044"/>
              <a:gd name="connsiteX5" fmla="*/ 3486625 w 8069274"/>
              <a:gd name="connsiteY5" fmla="*/ 6359690 h 6409044"/>
              <a:gd name="connsiteX6" fmla="*/ 408184 w 8069274"/>
              <a:gd name="connsiteY6" fmla="*/ 5448612 h 6409044"/>
              <a:gd name="connsiteX0" fmla="*/ 488869 w 8149959"/>
              <a:gd name="connsiteY0" fmla="*/ 5405705 h 6366137"/>
              <a:gd name="connsiteX1" fmla="*/ 262669 w 8149959"/>
              <a:gd name="connsiteY1" fmla="*/ 786159 h 6366137"/>
              <a:gd name="connsiteX2" fmla="*/ 3033910 w 8149959"/>
              <a:gd name="connsiteY2" fmla="*/ 157283 h 6366137"/>
              <a:gd name="connsiteX3" fmla="*/ 7256660 w 8149959"/>
              <a:gd name="connsiteY3" fmla="*/ 500183 h 6366137"/>
              <a:gd name="connsiteX4" fmla="*/ 7859910 w 8149959"/>
              <a:gd name="connsiteY4" fmla="*/ 5650033 h 6366137"/>
              <a:gd name="connsiteX5" fmla="*/ 3567310 w 8149959"/>
              <a:gd name="connsiteY5" fmla="*/ 6316783 h 6366137"/>
              <a:gd name="connsiteX6" fmla="*/ 488869 w 8149959"/>
              <a:gd name="connsiteY6" fmla="*/ 5405705 h 6366137"/>
              <a:gd name="connsiteX0" fmla="*/ 491323 w 8156713"/>
              <a:gd name="connsiteY0" fmla="*/ 5532211 h 6492643"/>
              <a:gd name="connsiteX1" fmla="*/ 265123 w 8156713"/>
              <a:gd name="connsiteY1" fmla="*/ 912665 h 6492643"/>
              <a:gd name="connsiteX2" fmla="*/ 3070970 w 8156713"/>
              <a:gd name="connsiteY2" fmla="*/ 119068 h 6492643"/>
              <a:gd name="connsiteX3" fmla="*/ 7259114 w 8156713"/>
              <a:gd name="connsiteY3" fmla="*/ 626689 h 6492643"/>
              <a:gd name="connsiteX4" fmla="*/ 7862364 w 8156713"/>
              <a:gd name="connsiteY4" fmla="*/ 5776539 h 6492643"/>
              <a:gd name="connsiteX5" fmla="*/ 3569764 w 8156713"/>
              <a:gd name="connsiteY5" fmla="*/ 6443289 h 6492643"/>
              <a:gd name="connsiteX6" fmla="*/ 491323 w 8156713"/>
              <a:gd name="connsiteY6" fmla="*/ 5532211 h 6492643"/>
              <a:gd name="connsiteX0" fmla="*/ 491323 w 8156713"/>
              <a:gd name="connsiteY0" fmla="*/ 5545445 h 6505877"/>
              <a:gd name="connsiteX1" fmla="*/ 265123 w 8156713"/>
              <a:gd name="connsiteY1" fmla="*/ 555278 h 6505877"/>
              <a:gd name="connsiteX2" fmla="*/ 3070970 w 8156713"/>
              <a:gd name="connsiteY2" fmla="*/ 132302 h 6505877"/>
              <a:gd name="connsiteX3" fmla="*/ 7259114 w 8156713"/>
              <a:gd name="connsiteY3" fmla="*/ 639923 h 6505877"/>
              <a:gd name="connsiteX4" fmla="*/ 7862364 w 8156713"/>
              <a:gd name="connsiteY4" fmla="*/ 5789773 h 6505877"/>
              <a:gd name="connsiteX5" fmla="*/ 3569764 w 8156713"/>
              <a:gd name="connsiteY5" fmla="*/ 6456523 h 6505877"/>
              <a:gd name="connsiteX6" fmla="*/ 491323 w 8156713"/>
              <a:gd name="connsiteY6" fmla="*/ 5545445 h 6505877"/>
              <a:gd name="connsiteX0" fmla="*/ 491323 w 8156713"/>
              <a:gd name="connsiteY0" fmla="*/ 5636148 h 6596580"/>
              <a:gd name="connsiteX1" fmla="*/ 265123 w 8156713"/>
              <a:gd name="connsiteY1" fmla="*/ 645981 h 6596580"/>
              <a:gd name="connsiteX2" fmla="*/ 3070971 w 8156713"/>
              <a:gd name="connsiteY2" fmla="*/ 72012 h 6596580"/>
              <a:gd name="connsiteX3" fmla="*/ 7259114 w 8156713"/>
              <a:gd name="connsiteY3" fmla="*/ 730626 h 6596580"/>
              <a:gd name="connsiteX4" fmla="*/ 7862364 w 8156713"/>
              <a:gd name="connsiteY4" fmla="*/ 5880476 h 6596580"/>
              <a:gd name="connsiteX5" fmla="*/ 3569764 w 8156713"/>
              <a:gd name="connsiteY5" fmla="*/ 6547226 h 6596580"/>
              <a:gd name="connsiteX6" fmla="*/ 491323 w 8156713"/>
              <a:gd name="connsiteY6" fmla="*/ 5636148 h 6596580"/>
              <a:gd name="connsiteX0" fmla="*/ 420872 w 8224687"/>
              <a:gd name="connsiteY0" fmla="*/ 6041437 h 6617522"/>
              <a:gd name="connsiteX1" fmla="*/ 333097 w 8224687"/>
              <a:gd name="connsiteY1" fmla="*/ 666923 h 6617522"/>
              <a:gd name="connsiteX2" fmla="*/ 3138945 w 8224687"/>
              <a:gd name="connsiteY2" fmla="*/ 92954 h 6617522"/>
              <a:gd name="connsiteX3" fmla="*/ 7327088 w 8224687"/>
              <a:gd name="connsiteY3" fmla="*/ 751568 h 6617522"/>
              <a:gd name="connsiteX4" fmla="*/ 7930338 w 8224687"/>
              <a:gd name="connsiteY4" fmla="*/ 5901418 h 6617522"/>
              <a:gd name="connsiteX5" fmla="*/ 3637738 w 8224687"/>
              <a:gd name="connsiteY5" fmla="*/ 6568168 h 6617522"/>
              <a:gd name="connsiteX6" fmla="*/ 420872 w 8224687"/>
              <a:gd name="connsiteY6" fmla="*/ 6041437 h 6617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24687" h="6617522">
                <a:moveTo>
                  <a:pt x="420872" y="6041437"/>
                </a:moveTo>
                <a:cubicBezTo>
                  <a:pt x="-129902" y="5057896"/>
                  <a:pt x="-119915" y="1658337"/>
                  <a:pt x="333097" y="666923"/>
                </a:cubicBezTo>
                <a:cubicBezTo>
                  <a:pt x="786109" y="-324491"/>
                  <a:pt x="1973280" y="78847"/>
                  <a:pt x="3138945" y="92954"/>
                </a:cubicBezTo>
                <a:cubicBezTo>
                  <a:pt x="4304610" y="107061"/>
                  <a:pt x="6528523" y="-216509"/>
                  <a:pt x="7327088" y="751568"/>
                </a:cubicBezTo>
                <a:cubicBezTo>
                  <a:pt x="8125653" y="1719645"/>
                  <a:pt x="8545230" y="4931985"/>
                  <a:pt x="7930338" y="5901418"/>
                </a:cubicBezTo>
                <a:cubicBezTo>
                  <a:pt x="7315446" y="6870851"/>
                  <a:pt x="4573305" y="6578751"/>
                  <a:pt x="3637738" y="6568168"/>
                </a:cubicBezTo>
                <a:cubicBezTo>
                  <a:pt x="2366680" y="6312051"/>
                  <a:pt x="971646" y="7024978"/>
                  <a:pt x="420872" y="604143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A339F61-7AE7-435F-BD13-297F2851443D}"/>
              </a:ext>
            </a:extLst>
          </p:cNvPr>
          <p:cNvSpPr/>
          <p:nvPr/>
        </p:nvSpPr>
        <p:spPr>
          <a:xfrm>
            <a:off x="276792" y="191967"/>
            <a:ext cx="4809558" cy="1793566"/>
          </a:xfrm>
          <a:custGeom>
            <a:avLst/>
            <a:gdLst>
              <a:gd name="connsiteX0" fmla="*/ 479773 w 8600957"/>
              <a:gd name="connsiteY0" fmla="*/ 4866253 h 7089909"/>
              <a:gd name="connsiteX1" fmla="*/ 257523 w 8600957"/>
              <a:gd name="connsiteY1" fmla="*/ 2853303 h 7089909"/>
              <a:gd name="connsiteX2" fmla="*/ 3178523 w 8600957"/>
              <a:gd name="connsiteY2" fmla="*/ 2751703 h 7089909"/>
              <a:gd name="connsiteX3" fmla="*/ 3299173 w 8600957"/>
              <a:gd name="connsiteY3" fmla="*/ 605403 h 7089909"/>
              <a:gd name="connsiteX4" fmla="*/ 7725123 w 8600957"/>
              <a:gd name="connsiteY4" fmla="*/ 497453 h 7089909"/>
              <a:gd name="connsiteX5" fmla="*/ 8245823 w 8600957"/>
              <a:gd name="connsiteY5" fmla="*/ 6510903 h 7089909"/>
              <a:gd name="connsiteX6" fmla="*/ 3603973 w 8600957"/>
              <a:gd name="connsiteY6" fmla="*/ 6637903 h 7089909"/>
              <a:gd name="connsiteX7" fmla="*/ 3203923 w 8600957"/>
              <a:gd name="connsiteY7" fmla="*/ 4618603 h 7089909"/>
              <a:gd name="connsiteX8" fmla="*/ 479773 w 8600957"/>
              <a:gd name="connsiteY8" fmla="*/ 4866253 h 7089909"/>
              <a:gd name="connsiteX0" fmla="*/ 428760 w 8549944"/>
              <a:gd name="connsiteY0" fmla="*/ 4858311 h 7081967"/>
              <a:gd name="connsiteX1" fmla="*/ 206510 w 8549944"/>
              <a:gd name="connsiteY1" fmla="*/ 2845361 h 7081967"/>
              <a:gd name="connsiteX2" fmla="*/ 2416310 w 8549944"/>
              <a:gd name="connsiteY2" fmla="*/ 2559611 h 7081967"/>
              <a:gd name="connsiteX3" fmla="*/ 3248160 w 8549944"/>
              <a:gd name="connsiteY3" fmla="*/ 597461 h 7081967"/>
              <a:gd name="connsiteX4" fmla="*/ 7674110 w 8549944"/>
              <a:gd name="connsiteY4" fmla="*/ 489511 h 7081967"/>
              <a:gd name="connsiteX5" fmla="*/ 8194810 w 8549944"/>
              <a:gd name="connsiteY5" fmla="*/ 6502961 h 7081967"/>
              <a:gd name="connsiteX6" fmla="*/ 3552960 w 8549944"/>
              <a:gd name="connsiteY6" fmla="*/ 6629961 h 7081967"/>
              <a:gd name="connsiteX7" fmla="*/ 3152910 w 8549944"/>
              <a:gd name="connsiteY7" fmla="*/ 4610661 h 7081967"/>
              <a:gd name="connsiteX8" fmla="*/ 428760 w 8549944"/>
              <a:gd name="connsiteY8" fmla="*/ 4858311 h 7081967"/>
              <a:gd name="connsiteX0" fmla="*/ 435908 w 8544392"/>
              <a:gd name="connsiteY0" fmla="*/ 4553511 h 7081967"/>
              <a:gd name="connsiteX1" fmla="*/ 200958 w 8544392"/>
              <a:gd name="connsiteY1" fmla="*/ 2845361 h 7081967"/>
              <a:gd name="connsiteX2" fmla="*/ 2410758 w 8544392"/>
              <a:gd name="connsiteY2" fmla="*/ 2559611 h 7081967"/>
              <a:gd name="connsiteX3" fmla="*/ 3242608 w 8544392"/>
              <a:gd name="connsiteY3" fmla="*/ 597461 h 7081967"/>
              <a:gd name="connsiteX4" fmla="*/ 7668558 w 8544392"/>
              <a:gd name="connsiteY4" fmla="*/ 489511 h 7081967"/>
              <a:gd name="connsiteX5" fmla="*/ 8189258 w 8544392"/>
              <a:gd name="connsiteY5" fmla="*/ 6502961 h 7081967"/>
              <a:gd name="connsiteX6" fmla="*/ 3547408 w 8544392"/>
              <a:gd name="connsiteY6" fmla="*/ 6629961 h 7081967"/>
              <a:gd name="connsiteX7" fmla="*/ 3147358 w 8544392"/>
              <a:gd name="connsiteY7" fmla="*/ 4610661 h 7081967"/>
              <a:gd name="connsiteX8" fmla="*/ 435908 w 8544392"/>
              <a:gd name="connsiteY8" fmla="*/ 4553511 h 7081967"/>
              <a:gd name="connsiteX0" fmla="*/ 369642 w 8478126"/>
              <a:gd name="connsiteY0" fmla="*/ 4553511 h 7081967"/>
              <a:gd name="connsiteX1" fmla="*/ 236292 w 8478126"/>
              <a:gd name="connsiteY1" fmla="*/ 2864411 h 7081967"/>
              <a:gd name="connsiteX2" fmla="*/ 2344492 w 8478126"/>
              <a:gd name="connsiteY2" fmla="*/ 2559611 h 7081967"/>
              <a:gd name="connsiteX3" fmla="*/ 3176342 w 8478126"/>
              <a:gd name="connsiteY3" fmla="*/ 597461 h 7081967"/>
              <a:gd name="connsiteX4" fmla="*/ 7602292 w 8478126"/>
              <a:gd name="connsiteY4" fmla="*/ 489511 h 7081967"/>
              <a:gd name="connsiteX5" fmla="*/ 8122992 w 8478126"/>
              <a:gd name="connsiteY5" fmla="*/ 6502961 h 7081967"/>
              <a:gd name="connsiteX6" fmla="*/ 3481142 w 8478126"/>
              <a:gd name="connsiteY6" fmla="*/ 6629961 h 7081967"/>
              <a:gd name="connsiteX7" fmla="*/ 3081092 w 8478126"/>
              <a:gd name="connsiteY7" fmla="*/ 4610661 h 7081967"/>
              <a:gd name="connsiteX8" fmla="*/ 369642 w 8478126"/>
              <a:gd name="connsiteY8" fmla="*/ 4553511 h 7081967"/>
              <a:gd name="connsiteX0" fmla="*/ 367097 w 8475581"/>
              <a:gd name="connsiteY0" fmla="*/ 4553511 h 7081967"/>
              <a:gd name="connsiteX1" fmla="*/ 233747 w 8475581"/>
              <a:gd name="connsiteY1" fmla="*/ 2864411 h 7081967"/>
              <a:gd name="connsiteX2" fmla="*/ 2341947 w 8475581"/>
              <a:gd name="connsiteY2" fmla="*/ 2559611 h 7081967"/>
              <a:gd name="connsiteX3" fmla="*/ 3173797 w 8475581"/>
              <a:gd name="connsiteY3" fmla="*/ 597461 h 7081967"/>
              <a:gd name="connsiteX4" fmla="*/ 7599747 w 8475581"/>
              <a:gd name="connsiteY4" fmla="*/ 489511 h 7081967"/>
              <a:gd name="connsiteX5" fmla="*/ 8120447 w 8475581"/>
              <a:gd name="connsiteY5" fmla="*/ 6502961 h 7081967"/>
              <a:gd name="connsiteX6" fmla="*/ 3478597 w 8475581"/>
              <a:gd name="connsiteY6" fmla="*/ 6629961 h 7081967"/>
              <a:gd name="connsiteX7" fmla="*/ 3078547 w 8475581"/>
              <a:gd name="connsiteY7" fmla="*/ 4610661 h 7081967"/>
              <a:gd name="connsiteX8" fmla="*/ 367097 w 8475581"/>
              <a:gd name="connsiteY8" fmla="*/ 4553511 h 7081967"/>
              <a:gd name="connsiteX0" fmla="*/ 367097 w 8458723"/>
              <a:gd name="connsiteY0" fmla="*/ 4553511 h 7156277"/>
              <a:gd name="connsiteX1" fmla="*/ 233747 w 8458723"/>
              <a:gd name="connsiteY1" fmla="*/ 2864411 h 7156277"/>
              <a:gd name="connsiteX2" fmla="*/ 2341947 w 8458723"/>
              <a:gd name="connsiteY2" fmla="*/ 2559611 h 7156277"/>
              <a:gd name="connsiteX3" fmla="*/ 3173797 w 8458723"/>
              <a:gd name="connsiteY3" fmla="*/ 597461 h 7156277"/>
              <a:gd name="connsiteX4" fmla="*/ 7599747 w 8458723"/>
              <a:gd name="connsiteY4" fmla="*/ 489511 h 7156277"/>
              <a:gd name="connsiteX5" fmla="*/ 8120447 w 8458723"/>
              <a:gd name="connsiteY5" fmla="*/ 6502961 h 7156277"/>
              <a:gd name="connsiteX6" fmla="*/ 3707197 w 8458723"/>
              <a:gd name="connsiteY6" fmla="*/ 6782361 h 7156277"/>
              <a:gd name="connsiteX7" fmla="*/ 3078547 w 8458723"/>
              <a:gd name="connsiteY7" fmla="*/ 4610661 h 7156277"/>
              <a:gd name="connsiteX8" fmla="*/ 367097 w 8458723"/>
              <a:gd name="connsiteY8" fmla="*/ 4553511 h 7156277"/>
              <a:gd name="connsiteX0" fmla="*/ 367097 w 8565755"/>
              <a:gd name="connsiteY0" fmla="*/ 4518057 h 6922747"/>
              <a:gd name="connsiteX1" fmla="*/ 233747 w 8565755"/>
              <a:gd name="connsiteY1" fmla="*/ 2828957 h 6922747"/>
              <a:gd name="connsiteX2" fmla="*/ 2341947 w 8565755"/>
              <a:gd name="connsiteY2" fmla="*/ 2524157 h 6922747"/>
              <a:gd name="connsiteX3" fmla="*/ 3173797 w 8565755"/>
              <a:gd name="connsiteY3" fmla="*/ 562007 h 6922747"/>
              <a:gd name="connsiteX4" fmla="*/ 7599747 w 8565755"/>
              <a:gd name="connsiteY4" fmla="*/ 454057 h 6922747"/>
              <a:gd name="connsiteX5" fmla="*/ 8260147 w 8565755"/>
              <a:gd name="connsiteY5" fmla="*/ 5984907 h 6922747"/>
              <a:gd name="connsiteX6" fmla="*/ 3707197 w 8565755"/>
              <a:gd name="connsiteY6" fmla="*/ 6746907 h 6922747"/>
              <a:gd name="connsiteX7" fmla="*/ 3078547 w 8565755"/>
              <a:gd name="connsiteY7" fmla="*/ 4575207 h 6922747"/>
              <a:gd name="connsiteX8" fmla="*/ 367097 w 8565755"/>
              <a:gd name="connsiteY8" fmla="*/ 4518057 h 6922747"/>
              <a:gd name="connsiteX0" fmla="*/ 367097 w 8625008"/>
              <a:gd name="connsiteY0" fmla="*/ 4518057 h 6876353"/>
              <a:gd name="connsiteX1" fmla="*/ 233747 w 8625008"/>
              <a:gd name="connsiteY1" fmla="*/ 2828957 h 6876353"/>
              <a:gd name="connsiteX2" fmla="*/ 2341947 w 8625008"/>
              <a:gd name="connsiteY2" fmla="*/ 2524157 h 6876353"/>
              <a:gd name="connsiteX3" fmla="*/ 3173797 w 8625008"/>
              <a:gd name="connsiteY3" fmla="*/ 562007 h 6876353"/>
              <a:gd name="connsiteX4" fmla="*/ 7599747 w 8625008"/>
              <a:gd name="connsiteY4" fmla="*/ 454057 h 6876353"/>
              <a:gd name="connsiteX5" fmla="*/ 8260147 w 8625008"/>
              <a:gd name="connsiteY5" fmla="*/ 5984907 h 6876353"/>
              <a:gd name="connsiteX6" fmla="*/ 3707197 w 8625008"/>
              <a:gd name="connsiteY6" fmla="*/ 6746907 h 6876353"/>
              <a:gd name="connsiteX7" fmla="*/ 3078547 w 8625008"/>
              <a:gd name="connsiteY7" fmla="*/ 4575207 h 6876353"/>
              <a:gd name="connsiteX8" fmla="*/ 367097 w 8625008"/>
              <a:gd name="connsiteY8" fmla="*/ 4518057 h 6876353"/>
              <a:gd name="connsiteX0" fmla="*/ 367097 w 8566226"/>
              <a:gd name="connsiteY0" fmla="*/ 4518057 h 6903409"/>
              <a:gd name="connsiteX1" fmla="*/ 233747 w 8566226"/>
              <a:gd name="connsiteY1" fmla="*/ 2828957 h 6903409"/>
              <a:gd name="connsiteX2" fmla="*/ 2341947 w 8566226"/>
              <a:gd name="connsiteY2" fmla="*/ 2524157 h 6903409"/>
              <a:gd name="connsiteX3" fmla="*/ 3173797 w 8566226"/>
              <a:gd name="connsiteY3" fmla="*/ 562007 h 6903409"/>
              <a:gd name="connsiteX4" fmla="*/ 7599747 w 8566226"/>
              <a:gd name="connsiteY4" fmla="*/ 454057 h 6903409"/>
              <a:gd name="connsiteX5" fmla="*/ 8260147 w 8566226"/>
              <a:gd name="connsiteY5" fmla="*/ 5984907 h 6903409"/>
              <a:gd name="connsiteX6" fmla="*/ 3700847 w 8566226"/>
              <a:gd name="connsiteY6" fmla="*/ 6721507 h 6903409"/>
              <a:gd name="connsiteX7" fmla="*/ 3078547 w 8566226"/>
              <a:gd name="connsiteY7" fmla="*/ 4575207 h 6903409"/>
              <a:gd name="connsiteX8" fmla="*/ 367097 w 8566226"/>
              <a:gd name="connsiteY8" fmla="*/ 4518057 h 6903409"/>
              <a:gd name="connsiteX0" fmla="*/ 367097 w 8566226"/>
              <a:gd name="connsiteY0" fmla="*/ 4518057 h 6802173"/>
              <a:gd name="connsiteX1" fmla="*/ 233747 w 8566226"/>
              <a:gd name="connsiteY1" fmla="*/ 2828957 h 6802173"/>
              <a:gd name="connsiteX2" fmla="*/ 2341947 w 8566226"/>
              <a:gd name="connsiteY2" fmla="*/ 2524157 h 6802173"/>
              <a:gd name="connsiteX3" fmla="*/ 3173797 w 8566226"/>
              <a:gd name="connsiteY3" fmla="*/ 562007 h 6802173"/>
              <a:gd name="connsiteX4" fmla="*/ 7599747 w 8566226"/>
              <a:gd name="connsiteY4" fmla="*/ 454057 h 6802173"/>
              <a:gd name="connsiteX5" fmla="*/ 8260147 w 8566226"/>
              <a:gd name="connsiteY5" fmla="*/ 5984907 h 6802173"/>
              <a:gd name="connsiteX6" fmla="*/ 3700847 w 8566226"/>
              <a:gd name="connsiteY6" fmla="*/ 6721507 h 6802173"/>
              <a:gd name="connsiteX7" fmla="*/ 3078547 w 8566226"/>
              <a:gd name="connsiteY7" fmla="*/ 4575207 h 6802173"/>
              <a:gd name="connsiteX8" fmla="*/ 367097 w 8566226"/>
              <a:gd name="connsiteY8" fmla="*/ 4518057 h 6802173"/>
              <a:gd name="connsiteX0" fmla="*/ 367097 w 8566226"/>
              <a:gd name="connsiteY0" fmla="*/ 4518057 h 6768544"/>
              <a:gd name="connsiteX1" fmla="*/ 233747 w 8566226"/>
              <a:gd name="connsiteY1" fmla="*/ 2828957 h 6768544"/>
              <a:gd name="connsiteX2" fmla="*/ 2341947 w 8566226"/>
              <a:gd name="connsiteY2" fmla="*/ 2524157 h 6768544"/>
              <a:gd name="connsiteX3" fmla="*/ 3173797 w 8566226"/>
              <a:gd name="connsiteY3" fmla="*/ 562007 h 6768544"/>
              <a:gd name="connsiteX4" fmla="*/ 7599747 w 8566226"/>
              <a:gd name="connsiteY4" fmla="*/ 454057 h 6768544"/>
              <a:gd name="connsiteX5" fmla="*/ 8260147 w 8566226"/>
              <a:gd name="connsiteY5" fmla="*/ 5984907 h 6768544"/>
              <a:gd name="connsiteX6" fmla="*/ 3700847 w 8566226"/>
              <a:gd name="connsiteY6" fmla="*/ 6721507 h 6768544"/>
              <a:gd name="connsiteX7" fmla="*/ 3078547 w 8566226"/>
              <a:gd name="connsiteY7" fmla="*/ 4575207 h 6768544"/>
              <a:gd name="connsiteX8" fmla="*/ 367097 w 8566226"/>
              <a:gd name="connsiteY8" fmla="*/ 4518057 h 6768544"/>
              <a:gd name="connsiteX0" fmla="*/ 367097 w 8566226"/>
              <a:gd name="connsiteY0" fmla="*/ 4518057 h 6768544"/>
              <a:gd name="connsiteX1" fmla="*/ 233747 w 8566226"/>
              <a:gd name="connsiteY1" fmla="*/ 2828957 h 6768544"/>
              <a:gd name="connsiteX2" fmla="*/ 2341947 w 8566226"/>
              <a:gd name="connsiteY2" fmla="*/ 2524157 h 6768544"/>
              <a:gd name="connsiteX3" fmla="*/ 3173797 w 8566226"/>
              <a:gd name="connsiteY3" fmla="*/ 562007 h 6768544"/>
              <a:gd name="connsiteX4" fmla="*/ 7599747 w 8566226"/>
              <a:gd name="connsiteY4" fmla="*/ 454057 h 6768544"/>
              <a:gd name="connsiteX5" fmla="*/ 8260147 w 8566226"/>
              <a:gd name="connsiteY5" fmla="*/ 5984907 h 6768544"/>
              <a:gd name="connsiteX6" fmla="*/ 3700847 w 8566226"/>
              <a:gd name="connsiteY6" fmla="*/ 6721507 h 6768544"/>
              <a:gd name="connsiteX7" fmla="*/ 3078547 w 8566226"/>
              <a:gd name="connsiteY7" fmla="*/ 4575207 h 6768544"/>
              <a:gd name="connsiteX8" fmla="*/ 367097 w 8566226"/>
              <a:gd name="connsiteY8" fmla="*/ 4518057 h 6768544"/>
              <a:gd name="connsiteX0" fmla="*/ 367097 w 8367025"/>
              <a:gd name="connsiteY0" fmla="*/ 4523184 h 6797695"/>
              <a:gd name="connsiteX1" fmla="*/ 233747 w 8367025"/>
              <a:gd name="connsiteY1" fmla="*/ 2834084 h 6797695"/>
              <a:gd name="connsiteX2" fmla="*/ 2341947 w 8367025"/>
              <a:gd name="connsiteY2" fmla="*/ 2529284 h 6797695"/>
              <a:gd name="connsiteX3" fmla="*/ 3173797 w 8367025"/>
              <a:gd name="connsiteY3" fmla="*/ 567134 h 6797695"/>
              <a:gd name="connsiteX4" fmla="*/ 7599747 w 8367025"/>
              <a:gd name="connsiteY4" fmla="*/ 459184 h 6797695"/>
              <a:gd name="connsiteX5" fmla="*/ 7993447 w 8367025"/>
              <a:gd name="connsiteY5" fmla="*/ 6059884 h 6797695"/>
              <a:gd name="connsiteX6" fmla="*/ 3700847 w 8367025"/>
              <a:gd name="connsiteY6" fmla="*/ 6726634 h 6797695"/>
              <a:gd name="connsiteX7" fmla="*/ 3078547 w 8367025"/>
              <a:gd name="connsiteY7" fmla="*/ 4580334 h 6797695"/>
              <a:gd name="connsiteX8" fmla="*/ 367097 w 8367025"/>
              <a:gd name="connsiteY8" fmla="*/ 4523184 h 6797695"/>
              <a:gd name="connsiteX0" fmla="*/ 367097 w 8110561"/>
              <a:gd name="connsiteY0" fmla="*/ 4523184 h 6767377"/>
              <a:gd name="connsiteX1" fmla="*/ 233747 w 8110561"/>
              <a:gd name="connsiteY1" fmla="*/ 2834084 h 6767377"/>
              <a:gd name="connsiteX2" fmla="*/ 2341947 w 8110561"/>
              <a:gd name="connsiteY2" fmla="*/ 2529284 h 6767377"/>
              <a:gd name="connsiteX3" fmla="*/ 3173797 w 8110561"/>
              <a:gd name="connsiteY3" fmla="*/ 567134 h 6767377"/>
              <a:gd name="connsiteX4" fmla="*/ 7599747 w 8110561"/>
              <a:gd name="connsiteY4" fmla="*/ 459184 h 6767377"/>
              <a:gd name="connsiteX5" fmla="*/ 7993447 w 8110561"/>
              <a:gd name="connsiteY5" fmla="*/ 6059884 h 6767377"/>
              <a:gd name="connsiteX6" fmla="*/ 3700847 w 8110561"/>
              <a:gd name="connsiteY6" fmla="*/ 6726634 h 6767377"/>
              <a:gd name="connsiteX7" fmla="*/ 3078547 w 8110561"/>
              <a:gd name="connsiteY7" fmla="*/ 4580334 h 6767377"/>
              <a:gd name="connsiteX8" fmla="*/ 367097 w 8110561"/>
              <a:gd name="connsiteY8" fmla="*/ 4523184 h 6767377"/>
              <a:gd name="connsiteX0" fmla="*/ 367097 w 8127616"/>
              <a:gd name="connsiteY0" fmla="*/ 4523184 h 6767377"/>
              <a:gd name="connsiteX1" fmla="*/ 233747 w 8127616"/>
              <a:gd name="connsiteY1" fmla="*/ 2834084 h 6767377"/>
              <a:gd name="connsiteX2" fmla="*/ 2341947 w 8127616"/>
              <a:gd name="connsiteY2" fmla="*/ 2529284 h 6767377"/>
              <a:gd name="connsiteX3" fmla="*/ 3173797 w 8127616"/>
              <a:gd name="connsiteY3" fmla="*/ 567134 h 6767377"/>
              <a:gd name="connsiteX4" fmla="*/ 7599747 w 8127616"/>
              <a:gd name="connsiteY4" fmla="*/ 459184 h 6767377"/>
              <a:gd name="connsiteX5" fmla="*/ 7993447 w 8127616"/>
              <a:gd name="connsiteY5" fmla="*/ 6059884 h 6767377"/>
              <a:gd name="connsiteX6" fmla="*/ 3700847 w 8127616"/>
              <a:gd name="connsiteY6" fmla="*/ 6726634 h 6767377"/>
              <a:gd name="connsiteX7" fmla="*/ 3078547 w 8127616"/>
              <a:gd name="connsiteY7" fmla="*/ 4580334 h 6767377"/>
              <a:gd name="connsiteX8" fmla="*/ 367097 w 8127616"/>
              <a:gd name="connsiteY8" fmla="*/ 4523184 h 6767377"/>
              <a:gd name="connsiteX0" fmla="*/ 367097 w 8417212"/>
              <a:gd name="connsiteY0" fmla="*/ 4188894 h 6438295"/>
              <a:gd name="connsiteX1" fmla="*/ 233747 w 8417212"/>
              <a:gd name="connsiteY1" fmla="*/ 2499794 h 6438295"/>
              <a:gd name="connsiteX2" fmla="*/ 2341947 w 8417212"/>
              <a:gd name="connsiteY2" fmla="*/ 2194994 h 6438295"/>
              <a:gd name="connsiteX3" fmla="*/ 3173797 w 8417212"/>
              <a:gd name="connsiteY3" fmla="*/ 232844 h 6438295"/>
              <a:gd name="connsiteX4" fmla="*/ 7714047 w 8417212"/>
              <a:gd name="connsiteY4" fmla="*/ 651944 h 6438295"/>
              <a:gd name="connsiteX5" fmla="*/ 7993447 w 8417212"/>
              <a:gd name="connsiteY5" fmla="*/ 5725594 h 6438295"/>
              <a:gd name="connsiteX6" fmla="*/ 3700847 w 8417212"/>
              <a:gd name="connsiteY6" fmla="*/ 6392344 h 6438295"/>
              <a:gd name="connsiteX7" fmla="*/ 3078547 w 8417212"/>
              <a:gd name="connsiteY7" fmla="*/ 4246044 h 6438295"/>
              <a:gd name="connsiteX8" fmla="*/ 367097 w 8417212"/>
              <a:gd name="connsiteY8" fmla="*/ 4188894 h 6438295"/>
              <a:gd name="connsiteX0" fmla="*/ 367097 w 8289837"/>
              <a:gd name="connsiteY0" fmla="*/ 4260075 h 6509476"/>
              <a:gd name="connsiteX1" fmla="*/ 233747 w 8289837"/>
              <a:gd name="connsiteY1" fmla="*/ 2570975 h 6509476"/>
              <a:gd name="connsiteX2" fmla="*/ 2341947 w 8289837"/>
              <a:gd name="connsiteY2" fmla="*/ 2266175 h 6509476"/>
              <a:gd name="connsiteX3" fmla="*/ 3173797 w 8289837"/>
              <a:gd name="connsiteY3" fmla="*/ 304025 h 6509476"/>
              <a:gd name="connsiteX4" fmla="*/ 7714047 w 8289837"/>
              <a:gd name="connsiteY4" fmla="*/ 723125 h 6509476"/>
              <a:gd name="connsiteX5" fmla="*/ 7993447 w 8289837"/>
              <a:gd name="connsiteY5" fmla="*/ 5796775 h 6509476"/>
              <a:gd name="connsiteX6" fmla="*/ 3700847 w 8289837"/>
              <a:gd name="connsiteY6" fmla="*/ 6463525 h 6509476"/>
              <a:gd name="connsiteX7" fmla="*/ 3078547 w 8289837"/>
              <a:gd name="connsiteY7" fmla="*/ 4317225 h 6509476"/>
              <a:gd name="connsiteX8" fmla="*/ 367097 w 8289837"/>
              <a:gd name="connsiteY8" fmla="*/ 4260075 h 6509476"/>
              <a:gd name="connsiteX0" fmla="*/ 367097 w 8257799"/>
              <a:gd name="connsiteY0" fmla="*/ 4217913 h 6467314"/>
              <a:gd name="connsiteX1" fmla="*/ 233747 w 8257799"/>
              <a:gd name="connsiteY1" fmla="*/ 2528813 h 6467314"/>
              <a:gd name="connsiteX2" fmla="*/ 2341947 w 8257799"/>
              <a:gd name="connsiteY2" fmla="*/ 2224013 h 6467314"/>
              <a:gd name="connsiteX3" fmla="*/ 3173797 w 8257799"/>
              <a:gd name="connsiteY3" fmla="*/ 261863 h 6467314"/>
              <a:gd name="connsiteX4" fmla="*/ 7714047 w 8257799"/>
              <a:gd name="connsiteY4" fmla="*/ 680963 h 6467314"/>
              <a:gd name="connsiteX5" fmla="*/ 7993447 w 8257799"/>
              <a:gd name="connsiteY5" fmla="*/ 5754613 h 6467314"/>
              <a:gd name="connsiteX6" fmla="*/ 3700847 w 8257799"/>
              <a:gd name="connsiteY6" fmla="*/ 6421363 h 6467314"/>
              <a:gd name="connsiteX7" fmla="*/ 3078547 w 8257799"/>
              <a:gd name="connsiteY7" fmla="*/ 4275063 h 6467314"/>
              <a:gd name="connsiteX8" fmla="*/ 367097 w 8257799"/>
              <a:gd name="connsiteY8" fmla="*/ 4217913 h 6467314"/>
              <a:gd name="connsiteX0" fmla="*/ 367097 w 8417545"/>
              <a:gd name="connsiteY0" fmla="*/ 4188894 h 6438295"/>
              <a:gd name="connsiteX1" fmla="*/ 233747 w 8417545"/>
              <a:gd name="connsiteY1" fmla="*/ 2499794 h 6438295"/>
              <a:gd name="connsiteX2" fmla="*/ 2341947 w 8417545"/>
              <a:gd name="connsiteY2" fmla="*/ 2194994 h 6438295"/>
              <a:gd name="connsiteX3" fmla="*/ 3167447 w 8417545"/>
              <a:gd name="connsiteY3" fmla="*/ 232844 h 6438295"/>
              <a:gd name="connsiteX4" fmla="*/ 7714047 w 8417545"/>
              <a:gd name="connsiteY4" fmla="*/ 651944 h 6438295"/>
              <a:gd name="connsiteX5" fmla="*/ 7993447 w 8417545"/>
              <a:gd name="connsiteY5" fmla="*/ 5725594 h 6438295"/>
              <a:gd name="connsiteX6" fmla="*/ 3700847 w 8417545"/>
              <a:gd name="connsiteY6" fmla="*/ 6392344 h 6438295"/>
              <a:gd name="connsiteX7" fmla="*/ 3078547 w 8417545"/>
              <a:gd name="connsiteY7" fmla="*/ 4246044 h 6438295"/>
              <a:gd name="connsiteX8" fmla="*/ 367097 w 8417545"/>
              <a:gd name="connsiteY8" fmla="*/ 4188894 h 6438295"/>
              <a:gd name="connsiteX0" fmla="*/ 367097 w 8417545"/>
              <a:gd name="connsiteY0" fmla="*/ 4146220 h 6395621"/>
              <a:gd name="connsiteX1" fmla="*/ 233747 w 8417545"/>
              <a:gd name="connsiteY1" fmla="*/ 2457120 h 6395621"/>
              <a:gd name="connsiteX2" fmla="*/ 2341947 w 8417545"/>
              <a:gd name="connsiteY2" fmla="*/ 2152320 h 6395621"/>
              <a:gd name="connsiteX3" fmla="*/ 3167447 w 8417545"/>
              <a:gd name="connsiteY3" fmla="*/ 190170 h 6395621"/>
              <a:gd name="connsiteX4" fmla="*/ 7714047 w 8417545"/>
              <a:gd name="connsiteY4" fmla="*/ 609270 h 6395621"/>
              <a:gd name="connsiteX5" fmla="*/ 7993447 w 8417545"/>
              <a:gd name="connsiteY5" fmla="*/ 5682920 h 6395621"/>
              <a:gd name="connsiteX6" fmla="*/ 3700847 w 8417545"/>
              <a:gd name="connsiteY6" fmla="*/ 6349670 h 6395621"/>
              <a:gd name="connsiteX7" fmla="*/ 3078547 w 8417545"/>
              <a:gd name="connsiteY7" fmla="*/ 4203370 h 6395621"/>
              <a:gd name="connsiteX8" fmla="*/ 367097 w 8417545"/>
              <a:gd name="connsiteY8" fmla="*/ 4146220 h 6395621"/>
              <a:gd name="connsiteX0" fmla="*/ 367097 w 8289074"/>
              <a:gd name="connsiteY0" fmla="*/ 4229228 h 6482032"/>
              <a:gd name="connsiteX1" fmla="*/ 233747 w 8289074"/>
              <a:gd name="connsiteY1" fmla="*/ 2540128 h 6482032"/>
              <a:gd name="connsiteX2" fmla="*/ 2341947 w 8289074"/>
              <a:gd name="connsiteY2" fmla="*/ 2235328 h 6482032"/>
              <a:gd name="connsiteX3" fmla="*/ 3167447 w 8289074"/>
              <a:gd name="connsiteY3" fmla="*/ 273178 h 6482032"/>
              <a:gd name="connsiteX4" fmla="*/ 7390197 w 8289074"/>
              <a:gd name="connsiteY4" fmla="*/ 616078 h 6482032"/>
              <a:gd name="connsiteX5" fmla="*/ 7993447 w 8289074"/>
              <a:gd name="connsiteY5" fmla="*/ 5765928 h 6482032"/>
              <a:gd name="connsiteX6" fmla="*/ 3700847 w 8289074"/>
              <a:gd name="connsiteY6" fmla="*/ 6432678 h 6482032"/>
              <a:gd name="connsiteX7" fmla="*/ 3078547 w 8289074"/>
              <a:gd name="connsiteY7" fmla="*/ 4286378 h 6482032"/>
              <a:gd name="connsiteX8" fmla="*/ 367097 w 8289074"/>
              <a:gd name="connsiteY8" fmla="*/ 4229228 h 6482032"/>
              <a:gd name="connsiteX0" fmla="*/ 367097 w 8309639"/>
              <a:gd name="connsiteY0" fmla="*/ 4152660 h 6405464"/>
              <a:gd name="connsiteX1" fmla="*/ 233747 w 8309639"/>
              <a:gd name="connsiteY1" fmla="*/ 2463560 h 6405464"/>
              <a:gd name="connsiteX2" fmla="*/ 2341947 w 8309639"/>
              <a:gd name="connsiteY2" fmla="*/ 2158760 h 6405464"/>
              <a:gd name="connsiteX3" fmla="*/ 3167447 w 8309639"/>
              <a:gd name="connsiteY3" fmla="*/ 196610 h 6405464"/>
              <a:gd name="connsiteX4" fmla="*/ 7390197 w 8309639"/>
              <a:gd name="connsiteY4" fmla="*/ 539510 h 6405464"/>
              <a:gd name="connsiteX5" fmla="*/ 7993447 w 8309639"/>
              <a:gd name="connsiteY5" fmla="*/ 5689360 h 6405464"/>
              <a:gd name="connsiteX6" fmla="*/ 3700847 w 8309639"/>
              <a:gd name="connsiteY6" fmla="*/ 6356110 h 6405464"/>
              <a:gd name="connsiteX7" fmla="*/ 3078547 w 8309639"/>
              <a:gd name="connsiteY7" fmla="*/ 4209810 h 6405464"/>
              <a:gd name="connsiteX8" fmla="*/ 367097 w 8309639"/>
              <a:gd name="connsiteY8" fmla="*/ 4152660 h 6405464"/>
              <a:gd name="connsiteX0" fmla="*/ 367097 w 8283496"/>
              <a:gd name="connsiteY0" fmla="*/ 4197214 h 6450018"/>
              <a:gd name="connsiteX1" fmla="*/ 233747 w 8283496"/>
              <a:gd name="connsiteY1" fmla="*/ 2508114 h 6450018"/>
              <a:gd name="connsiteX2" fmla="*/ 2341947 w 8283496"/>
              <a:gd name="connsiteY2" fmla="*/ 2203314 h 6450018"/>
              <a:gd name="connsiteX3" fmla="*/ 3167447 w 8283496"/>
              <a:gd name="connsiteY3" fmla="*/ 241164 h 6450018"/>
              <a:gd name="connsiteX4" fmla="*/ 7390197 w 8283496"/>
              <a:gd name="connsiteY4" fmla="*/ 584064 h 6450018"/>
              <a:gd name="connsiteX5" fmla="*/ 7993447 w 8283496"/>
              <a:gd name="connsiteY5" fmla="*/ 5733914 h 6450018"/>
              <a:gd name="connsiteX6" fmla="*/ 3700847 w 8283496"/>
              <a:gd name="connsiteY6" fmla="*/ 6400664 h 6450018"/>
              <a:gd name="connsiteX7" fmla="*/ 3078547 w 8283496"/>
              <a:gd name="connsiteY7" fmla="*/ 4254364 h 6450018"/>
              <a:gd name="connsiteX8" fmla="*/ 367097 w 8283496"/>
              <a:gd name="connsiteY8" fmla="*/ 4197214 h 6450018"/>
              <a:gd name="connsiteX0" fmla="*/ 172121 w 8088520"/>
              <a:gd name="connsiteY0" fmla="*/ 4197214 h 6450018"/>
              <a:gd name="connsiteX1" fmla="*/ 476921 w 8088520"/>
              <a:gd name="connsiteY1" fmla="*/ 285614 h 6450018"/>
              <a:gd name="connsiteX2" fmla="*/ 2146971 w 8088520"/>
              <a:gd name="connsiteY2" fmla="*/ 2203314 h 6450018"/>
              <a:gd name="connsiteX3" fmla="*/ 2972471 w 8088520"/>
              <a:gd name="connsiteY3" fmla="*/ 241164 h 6450018"/>
              <a:gd name="connsiteX4" fmla="*/ 7195221 w 8088520"/>
              <a:gd name="connsiteY4" fmla="*/ 584064 h 6450018"/>
              <a:gd name="connsiteX5" fmla="*/ 7798471 w 8088520"/>
              <a:gd name="connsiteY5" fmla="*/ 5733914 h 6450018"/>
              <a:gd name="connsiteX6" fmla="*/ 3505871 w 8088520"/>
              <a:gd name="connsiteY6" fmla="*/ 6400664 h 6450018"/>
              <a:gd name="connsiteX7" fmla="*/ 2883571 w 8088520"/>
              <a:gd name="connsiteY7" fmla="*/ 4254364 h 6450018"/>
              <a:gd name="connsiteX8" fmla="*/ 172121 w 8088520"/>
              <a:gd name="connsiteY8" fmla="*/ 4197214 h 6450018"/>
              <a:gd name="connsiteX0" fmla="*/ 176965 w 8093364"/>
              <a:gd name="connsiteY0" fmla="*/ 4140775 h 6393579"/>
              <a:gd name="connsiteX1" fmla="*/ 481765 w 8093364"/>
              <a:gd name="connsiteY1" fmla="*/ 229175 h 6393579"/>
              <a:gd name="connsiteX2" fmla="*/ 2259765 w 8093364"/>
              <a:gd name="connsiteY2" fmla="*/ 432375 h 6393579"/>
              <a:gd name="connsiteX3" fmla="*/ 2977315 w 8093364"/>
              <a:gd name="connsiteY3" fmla="*/ 184725 h 6393579"/>
              <a:gd name="connsiteX4" fmla="*/ 7200065 w 8093364"/>
              <a:gd name="connsiteY4" fmla="*/ 527625 h 6393579"/>
              <a:gd name="connsiteX5" fmla="*/ 7803315 w 8093364"/>
              <a:gd name="connsiteY5" fmla="*/ 5677475 h 6393579"/>
              <a:gd name="connsiteX6" fmla="*/ 3510715 w 8093364"/>
              <a:gd name="connsiteY6" fmla="*/ 6344225 h 6393579"/>
              <a:gd name="connsiteX7" fmla="*/ 2888415 w 8093364"/>
              <a:gd name="connsiteY7" fmla="*/ 4197925 h 6393579"/>
              <a:gd name="connsiteX8" fmla="*/ 176965 w 8093364"/>
              <a:gd name="connsiteY8" fmla="*/ 4140775 h 6393579"/>
              <a:gd name="connsiteX0" fmla="*/ 176965 w 7803726"/>
              <a:gd name="connsiteY0" fmla="*/ 4140775 h 6363130"/>
              <a:gd name="connsiteX1" fmla="*/ 481765 w 7803726"/>
              <a:gd name="connsiteY1" fmla="*/ 229175 h 6363130"/>
              <a:gd name="connsiteX2" fmla="*/ 2259765 w 7803726"/>
              <a:gd name="connsiteY2" fmla="*/ 432375 h 6363130"/>
              <a:gd name="connsiteX3" fmla="*/ 2977315 w 7803726"/>
              <a:gd name="connsiteY3" fmla="*/ 184725 h 6363130"/>
              <a:gd name="connsiteX4" fmla="*/ 3250365 w 7803726"/>
              <a:gd name="connsiteY4" fmla="*/ 1321375 h 6363130"/>
              <a:gd name="connsiteX5" fmla="*/ 7803315 w 7803726"/>
              <a:gd name="connsiteY5" fmla="*/ 5677475 h 6363130"/>
              <a:gd name="connsiteX6" fmla="*/ 3510715 w 7803726"/>
              <a:gd name="connsiteY6" fmla="*/ 6344225 h 6363130"/>
              <a:gd name="connsiteX7" fmla="*/ 2888415 w 7803726"/>
              <a:gd name="connsiteY7" fmla="*/ 4197925 h 6363130"/>
              <a:gd name="connsiteX8" fmla="*/ 176965 w 7803726"/>
              <a:gd name="connsiteY8" fmla="*/ 4140775 h 6363130"/>
              <a:gd name="connsiteX0" fmla="*/ 176965 w 3818862"/>
              <a:gd name="connsiteY0" fmla="*/ 4140775 h 6344248"/>
              <a:gd name="connsiteX1" fmla="*/ 481765 w 3818862"/>
              <a:gd name="connsiteY1" fmla="*/ 229175 h 6344248"/>
              <a:gd name="connsiteX2" fmla="*/ 2259765 w 3818862"/>
              <a:gd name="connsiteY2" fmla="*/ 432375 h 6344248"/>
              <a:gd name="connsiteX3" fmla="*/ 2977315 w 3818862"/>
              <a:gd name="connsiteY3" fmla="*/ 184725 h 6344248"/>
              <a:gd name="connsiteX4" fmla="*/ 3250365 w 3818862"/>
              <a:gd name="connsiteY4" fmla="*/ 1321375 h 6344248"/>
              <a:gd name="connsiteX5" fmla="*/ 2913815 w 3818862"/>
              <a:gd name="connsiteY5" fmla="*/ 2000825 h 6344248"/>
              <a:gd name="connsiteX6" fmla="*/ 3510715 w 3818862"/>
              <a:gd name="connsiteY6" fmla="*/ 6344225 h 6344248"/>
              <a:gd name="connsiteX7" fmla="*/ 2888415 w 3818862"/>
              <a:gd name="connsiteY7" fmla="*/ 4197925 h 6344248"/>
              <a:gd name="connsiteX8" fmla="*/ 176965 w 3818862"/>
              <a:gd name="connsiteY8" fmla="*/ 4140775 h 6344248"/>
              <a:gd name="connsiteX0" fmla="*/ 176965 w 3251021"/>
              <a:gd name="connsiteY0" fmla="*/ 4140775 h 4528643"/>
              <a:gd name="connsiteX1" fmla="*/ 481765 w 3251021"/>
              <a:gd name="connsiteY1" fmla="*/ 229175 h 4528643"/>
              <a:gd name="connsiteX2" fmla="*/ 2259765 w 3251021"/>
              <a:gd name="connsiteY2" fmla="*/ 432375 h 4528643"/>
              <a:gd name="connsiteX3" fmla="*/ 2977315 w 3251021"/>
              <a:gd name="connsiteY3" fmla="*/ 184725 h 4528643"/>
              <a:gd name="connsiteX4" fmla="*/ 3250365 w 3251021"/>
              <a:gd name="connsiteY4" fmla="*/ 1321375 h 4528643"/>
              <a:gd name="connsiteX5" fmla="*/ 2913815 w 3251021"/>
              <a:gd name="connsiteY5" fmla="*/ 2000825 h 4528643"/>
              <a:gd name="connsiteX6" fmla="*/ 2221665 w 3251021"/>
              <a:gd name="connsiteY6" fmla="*/ 2470725 h 4528643"/>
              <a:gd name="connsiteX7" fmla="*/ 2888415 w 3251021"/>
              <a:gd name="connsiteY7" fmla="*/ 4197925 h 4528643"/>
              <a:gd name="connsiteX8" fmla="*/ 176965 w 3251021"/>
              <a:gd name="connsiteY8" fmla="*/ 4140775 h 4528643"/>
              <a:gd name="connsiteX0" fmla="*/ 83316 w 3157372"/>
              <a:gd name="connsiteY0" fmla="*/ 4140775 h 4195796"/>
              <a:gd name="connsiteX1" fmla="*/ 388116 w 3157372"/>
              <a:gd name="connsiteY1" fmla="*/ 229175 h 4195796"/>
              <a:gd name="connsiteX2" fmla="*/ 2166116 w 3157372"/>
              <a:gd name="connsiteY2" fmla="*/ 432375 h 4195796"/>
              <a:gd name="connsiteX3" fmla="*/ 2883666 w 3157372"/>
              <a:gd name="connsiteY3" fmla="*/ 184725 h 4195796"/>
              <a:gd name="connsiteX4" fmla="*/ 3156716 w 3157372"/>
              <a:gd name="connsiteY4" fmla="*/ 1321375 h 4195796"/>
              <a:gd name="connsiteX5" fmla="*/ 2820166 w 3157372"/>
              <a:gd name="connsiteY5" fmla="*/ 2000825 h 4195796"/>
              <a:gd name="connsiteX6" fmla="*/ 2128016 w 3157372"/>
              <a:gd name="connsiteY6" fmla="*/ 2470725 h 4195796"/>
              <a:gd name="connsiteX7" fmla="*/ 1524766 w 3157372"/>
              <a:gd name="connsiteY7" fmla="*/ 2521525 h 4195796"/>
              <a:gd name="connsiteX8" fmla="*/ 83316 w 3157372"/>
              <a:gd name="connsiteY8" fmla="*/ 4140775 h 4195796"/>
              <a:gd name="connsiteX0" fmla="*/ 168724 w 2969730"/>
              <a:gd name="connsiteY0" fmla="*/ 2243808 h 2459011"/>
              <a:gd name="connsiteX1" fmla="*/ 200474 w 2969730"/>
              <a:gd name="connsiteY1" fmla="*/ 103858 h 2459011"/>
              <a:gd name="connsiteX2" fmla="*/ 1978474 w 2969730"/>
              <a:gd name="connsiteY2" fmla="*/ 307058 h 2459011"/>
              <a:gd name="connsiteX3" fmla="*/ 2696024 w 2969730"/>
              <a:gd name="connsiteY3" fmla="*/ 59408 h 2459011"/>
              <a:gd name="connsiteX4" fmla="*/ 2969074 w 2969730"/>
              <a:gd name="connsiteY4" fmla="*/ 1196058 h 2459011"/>
              <a:gd name="connsiteX5" fmla="*/ 2632524 w 2969730"/>
              <a:gd name="connsiteY5" fmla="*/ 1875508 h 2459011"/>
              <a:gd name="connsiteX6" fmla="*/ 1940374 w 2969730"/>
              <a:gd name="connsiteY6" fmla="*/ 2345408 h 2459011"/>
              <a:gd name="connsiteX7" fmla="*/ 1337124 w 2969730"/>
              <a:gd name="connsiteY7" fmla="*/ 2396208 h 2459011"/>
              <a:gd name="connsiteX8" fmla="*/ 168724 w 2969730"/>
              <a:gd name="connsiteY8" fmla="*/ 2243808 h 2459011"/>
              <a:gd name="connsiteX0" fmla="*/ 206403 w 3007409"/>
              <a:gd name="connsiteY0" fmla="*/ 2243808 h 2460128"/>
              <a:gd name="connsiteX1" fmla="*/ 238153 w 3007409"/>
              <a:gd name="connsiteY1" fmla="*/ 103858 h 2460128"/>
              <a:gd name="connsiteX2" fmla="*/ 2016153 w 3007409"/>
              <a:gd name="connsiteY2" fmla="*/ 307058 h 2460128"/>
              <a:gd name="connsiteX3" fmla="*/ 2733703 w 3007409"/>
              <a:gd name="connsiteY3" fmla="*/ 59408 h 2460128"/>
              <a:gd name="connsiteX4" fmla="*/ 3006753 w 3007409"/>
              <a:gd name="connsiteY4" fmla="*/ 1196058 h 2460128"/>
              <a:gd name="connsiteX5" fmla="*/ 2670203 w 3007409"/>
              <a:gd name="connsiteY5" fmla="*/ 1875508 h 2460128"/>
              <a:gd name="connsiteX6" fmla="*/ 1978053 w 3007409"/>
              <a:gd name="connsiteY6" fmla="*/ 2345408 h 2460128"/>
              <a:gd name="connsiteX7" fmla="*/ 206403 w 3007409"/>
              <a:gd name="connsiteY7" fmla="*/ 2243808 h 2460128"/>
              <a:gd name="connsiteX0" fmla="*/ 206403 w 3042569"/>
              <a:gd name="connsiteY0" fmla="*/ 2243808 h 2500192"/>
              <a:gd name="connsiteX1" fmla="*/ 238153 w 3042569"/>
              <a:gd name="connsiteY1" fmla="*/ 103858 h 2500192"/>
              <a:gd name="connsiteX2" fmla="*/ 2016153 w 3042569"/>
              <a:gd name="connsiteY2" fmla="*/ 307058 h 2500192"/>
              <a:gd name="connsiteX3" fmla="*/ 2733703 w 3042569"/>
              <a:gd name="connsiteY3" fmla="*/ 59408 h 2500192"/>
              <a:gd name="connsiteX4" fmla="*/ 3006753 w 3042569"/>
              <a:gd name="connsiteY4" fmla="*/ 1196058 h 2500192"/>
              <a:gd name="connsiteX5" fmla="*/ 1978053 w 3042569"/>
              <a:gd name="connsiteY5" fmla="*/ 2345408 h 2500192"/>
              <a:gd name="connsiteX6" fmla="*/ 206403 w 3042569"/>
              <a:gd name="connsiteY6" fmla="*/ 2243808 h 2500192"/>
              <a:gd name="connsiteX0" fmla="*/ 206403 w 3006808"/>
              <a:gd name="connsiteY0" fmla="*/ 2272827 h 2529211"/>
              <a:gd name="connsiteX1" fmla="*/ 238153 w 3006808"/>
              <a:gd name="connsiteY1" fmla="*/ 132877 h 2529211"/>
              <a:gd name="connsiteX2" fmla="*/ 2016153 w 3006808"/>
              <a:gd name="connsiteY2" fmla="*/ 336077 h 2529211"/>
              <a:gd name="connsiteX3" fmla="*/ 3006753 w 3006808"/>
              <a:gd name="connsiteY3" fmla="*/ 1225077 h 2529211"/>
              <a:gd name="connsiteX4" fmla="*/ 1978053 w 3006808"/>
              <a:gd name="connsiteY4" fmla="*/ 2374427 h 2529211"/>
              <a:gd name="connsiteX5" fmla="*/ 206403 w 3006808"/>
              <a:gd name="connsiteY5" fmla="*/ 2272827 h 2529211"/>
              <a:gd name="connsiteX0" fmla="*/ 206403 w 2207601"/>
              <a:gd name="connsiteY0" fmla="*/ 2272044 h 2528428"/>
              <a:gd name="connsiteX1" fmla="*/ 238153 w 2207601"/>
              <a:gd name="connsiteY1" fmla="*/ 132094 h 2528428"/>
              <a:gd name="connsiteX2" fmla="*/ 2016153 w 2207601"/>
              <a:gd name="connsiteY2" fmla="*/ 335294 h 2528428"/>
              <a:gd name="connsiteX3" fmla="*/ 2060603 w 2207601"/>
              <a:gd name="connsiteY3" fmla="*/ 1198894 h 2528428"/>
              <a:gd name="connsiteX4" fmla="*/ 1978053 w 2207601"/>
              <a:gd name="connsiteY4" fmla="*/ 2373644 h 2528428"/>
              <a:gd name="connsiteX5" fmla="*/ 206403 w 2207601"/>
              <a:gd name="connsiteY5" fmla="*/ 2272044 h 2528428"/>
              <a:gd name="connsiteX0" fmla="*/ 193736 w 2161647"/>
              <a:gd name="connsiteY0" fmla="*/ 2272044 h 2566635"/>
              <a:gd name="connsiteX1" fmla="*/ 225486 w 2161647"/>
              <a:gd name="connsiteY1" fmla="*/ 132094 h 2566635"/>
              <a:gd name="connsiteX2" fmla="*/ 2003486 w 2161647"/>
              <a:gd name="connsiteY2" fmla="*/ 335294 h 2566635"/>
              <a:gd name="connsiteX3" fmla="*/ 2047936 w 2161647"/>
              <a:gd name="connsiteY3" fmla="*/ 1198894 h 2566635"/>
              <a:gd name="connsiteX4" fmla="*/ 1768536 w 2161647"/>
              <a:gd name="connsiteY4" fmla="*/ 2437144 h 2566635"/>
              <a:gd name="connsiteX5" fmla="*/ 193736 w 2161647"/>
              <a:gd name="connsiteY5" fmla="*/ 2272044 h 2566635"/>
              <a:gd name="connsiteX0" fmla="*/ 160165 w 2216976"/>
              <a:gd name="connsiteY0" fmla="*/ 2101664 h 2505204"/>
              <a:gd name="connsiteX1" fmla="*/ 280815 w 2216976"/>
              <a:gd name="connsiteY1" fmla="*/ 120464 h 2505204"/>
              <a:gd name="connsiteX2" fmla="*/ 2058815 w 2216976"/>
              <a:gd name="connsiteY2" fmla="*/ 323664 h 2505204"/>
              <a:gd name="connsiteX3" fmla="*/ 2103265 w 2216976"/>
              <a:gd name="connsiteY3" fmla="*/ 1187264 h 2505204"/>
              <a:gd name="connsiteX4" fmla="*/ 1823865 w 2216976"/>
              <a:gd name="connsiteY4" fmla="*/ 2425514 h 2505204"/>
              <a:gd name="connsiteX5" fmla="*/ 160165 w 2216976"/>
              <a:gd name="connsiteY5" fmla="*/ 2101664 h 2505204"/>
              <a:gd name="connsiteX0" fmla="*/ 128729 w 2180036"/>
              <a:gd name="connsiteY0" fmla="*/ 2055451 h 2457167"/>
              <a:gd name="connsiteX1" fmla="*/ 325579 w 2180036"/>
              <a:gd name="connsiteY1" fmla="*/ 131401 h 2457167"/>
              <a:gd name="connsiteX2" fmla="*/ 2027379 w 2180036"/>
              <a:gd name="connsiteY2" fmla="*/ 277451 h 2457167"/>
              <a:gd name="connsiteX3" fmla="*/ 2071829 w 2180036"/>
              <a:gd name="connsiteY3" fmla="*/ 1141051 h 2457167"/>
              <a:gd name="connsiteX4" fmla="*/ 1792429 w 2180036"/>
              <a:gd name="connsiteY4" fmla="*/ 2379301 h 2457167"/>
              <a:gd name="connsiteX5" fmla="*/ 128729 w 2180036"/>
              <a:gd name="connsiteY5" fmla="*/ 2055451 h 2457167"/>
              <a:gd name="connsiteX0" fmla="*/ 128729 w 2180036"/>
              <a:gd name="connsiteY0" fmla="*/ 2069728 h 2471444"/>
              <a:gd name="connsiteX1" fmla="*/ 325579 w 2180036"/>
              <a:gd name="connsiteY1" fmla="*/ 145678 h 2471444"/>
              <a:gd name="connsiteX2" fmla="*/ 2027379 w 2180036"/>
              <a:gd name="connsiteY2" fmla="*/ 291728 h 2471444"/>
              <a:gd name="connsiteX3" fmla="*/ 2071829 w 2180036"/>
              <a:gd name="connsiteY3" fmla="*/ 1536328 h 2471444"/>
              <a:gd name="connsiteX4" fmla="*/ 1792429 w 2180036"/>
              <a:gd name="connsiteY4" fmla="*/ 2393578 h 2471444"/>
              <a:gd name="connsiteX5" fmla="*/ 128729 w 2180036"/>
              <a:gd name="connsiteY5" fmla="*/ 2069728 h 2471444"/>
              <a:gd name="connsiteX0" fmla="*/ 123021 w 2096774"/>
              <a:gd name="connsiteY0" fmla="*/ 2081550 h 2483266"/>
              <a:gd name="connsiteX1" fmla="*/ 319871 w 2096774"/>
              <a:gd name="connsiteY1" fmla="*/ 157500 h 2483266"/>
              <a:gd name="connsiteX2" fmla="*/ 1881971 w 2096774"/>
              <a:gd name="connsiteY2" fmla="*/ 271800 h 2483266"/>
              <a:gd name="connsiteX3" fmla="*/ 2066121 w 2096774"/>
              <a:gd name="connsiteY3" fmla="*/ 1548150 h 2483266"/>
              <a:gd name="connsiteX4" fmla="*/ 1786721 w 2096774"/>
              <a:gd name="connsiteY4" fmla="*/ 2405400 h 2483266"/>
              <a:gd name="connsiteX5" fmla="*/ 123021 w 2096774"/>
              <a:gd name="connsiteY5" fmla="*/ 2081550 h 2483266"/>
              <a:gd name="connsiteX0" fmla="*/ 118552 w 2111355"/>
              <a:gd name="connsiteY0" fmla="*/ 2176970 h 2513106"/>
              <a:gd name="connsiteX1" fmla="*/ 334452 w 2111355"/>
              <a:gd name="connsiteY1" fmla="*/ 164020 h 2513106"/>
              <a:gd name="connsiteX2" fmla="*/ 1896552 w 2111355"/>
              <a:gd name="connsiteY2" fmla="*/ 278320 h 2513106"/>
              <a:gd name="connsiteX3" fmla="*/ 2080702 w 2111355"/>
              <a:gd name="connsiteY3" fmla="*/ 1554670 h 2513106"/>
              <a:gd name="connsiteX4" fmla="*/ 1801302 w 2111355"/>
              <a:gd name="connsiteY4" fmla="*/ 2411920 h 2513106"/>
              <a:gd name="connsiteX5" fmla="*/ 118552 w 2111355"/>
              <a:gd name="connsiteY5" fmla="*/ 2176970 h 2513106"/>
              <a:gd name="connsiteX0" fmla="*/ 117142 w 2106561"/>
              <a:gd name="connsiteY0" fmla="*/ 2176970 h 2508494"/>
              <a:gd name="connsiteX1" fmla="*/ 333042 w 2106561"/>
              <a:gd name="connsiteY1" fmla="*/ 164020 h 2508494"/>
              <a:gd name="connsiteX2" fmla="*/ 1895142 w 2106561"/>
              <a:gd name="connsiteY2" fmla="*/ 278320 h 2508494"/>
              <a:gd name="connsiteX3" fmla="*/ 2079292 w 2106561"/>
              <a:gd name="connsiteY3" fmla="*/ 1554670 h 2508494"/>
              <a:gd name="connsiteX4" fmla="*/ 1780842 w 2106561"/>
              <a:gd name="connsiteY4" fmla="*/ 2405570 h 2508494"/>
              <a:gd name="connsiteX5" fmla="*/ 117142 w 2106561"/>
              <a:gd name="connsiteY5" fmla="*/ 2176970 h 2508494"/>
              <a:gd name="connsiteX0" fmla="*/ 117142 w 2044824"/>
              <a:gd name="connsiteY0" fmla="*/ 2218542 h 2612548"/>
              <a:gd name="connsiteX1" fmla="*/ 333042 w 2044824"/>
              <a:gd name="connsiteY1" fmla="*/ 205592 h 2612548"/>
              <a:gd name="connsiteX2" fmla="*/ 1895142 w 2044824"/>
              <a:gd name="connsiteY2" fmla="*/ 319892 h 2612548"/>
              <a:gd name="connsiteX3" fmla="*/ 1780842 w 2044824"/>
              <a:gd name="connsiteY3" fmla="*/ 2447142 h 2612548"/>
              <a:gd name="connsiteX4" fmla="*/ 117142 w 2044824"/>
              <a:gd name="connsiteY4" fmla="*/ 2218542 h 2612548"/>
              <a:gd name="connsiteX0" fmla="*/ 127958 w 2134042"/>
              <a:gd name="connsiteY0" fmla="*/ 2211782 h 2517303"/>
              <a:gd name="connsiteX1" fmla="*/ 343858 w 2134042"/>
              <a:gd name="connsiteY1" fmla="*/ 198832 h 2517303"/>
              <a:gd name="connsiteX2" fmla="*/ 1905958 w 2134042"/>
              <a:gd name="connsiteY2" fmla="*/ 313132 h 2517303"/>
              <a:gd name="connsiteX3" fmla="*/ 1937708 w 2134042"/>
              <a:gd name="connsiteY3" fmla="*/ 2313382 h 2517303"/>
              <a:gd name="connsiteX4" fmla="*/ 127958 w 2134042"/>
              <a:gd name="connsiteY4" fmla="*/ 2211782 h 2517303"/>
              <a:gd name="connsiteX0" fmla="*/ 127958 w 2134042"/>
              <a:gd name="connsiteY0" fmla="*/ 2211782 h 2517303"/>
              <a:gd name="connsiteX1" fmla="*/ 343858 w 2134042"/>
              <a:gd name="connsiteY1" fmla="*/ 198832 h 2517303"/>
              <a:gd name="connsiteX2" fmla="*/ 1905958 w 2134042"/>
              <a:gd name="connsiteY2" fmla="*/ 313132 h 2517303"/>
              <a:gd name="connsiteX3" fmla="*/ 1937708 w 2134042"/>
              <a:gd name="connsiteY3" fmla="*/ 2313382 h 2517303"/>
              <a:gd name="connsiteX4" fmla="*/ 127958 w 2134042"/>
              <a:gd name="connsiteY4" fmla="*/ 2211782 h 2517303"/>
              <a:gd name="connsiteX0" fmla="*/ 34854 w 2040938"/>
              <a:gd name="connsiteY0" fmla="*/ 2211782 h 2490230"/>
              <a:gd name="connsiteX1" fmla="*/ 250754 w 2040938"/>
              <a:gd name="connsiteY1" fmla="*/ 198832 h 2490230"/>
              <a:gd name="connsiteX2" fmla="*/ 1812854 w 2040938"/>
              <a:gd name="connsiteY2" fmla="*/ 313132 h 2490230"/>
              <a:gd name="connsiteX3" fmla="*/ 1844604 w 2040938"/>
              <a:gd name="connsiteY3" fmla="*/ 2313382 h 2490230"/>
              <a:gd name="connsiteX4" fmla="*/ 34854 w 2040938"/>
              <a:gd name="connsiteY4" fmla="*/ 2211782 h 2490230"/>
              <a:gd name="connsiteX0" fmla="*/ 34854 w 2003751"/>
              <a:gd name="connsiteY0" fmla="*/ 2211782 h 2490230"/>
              <a:gd name="connsiteX1" fmla="*/ 250754 w 2003751"/>
              <a:gd name="connsiteY1" fmla="*/ 198832 h 2490230"/>
              <a:gd name="connsiteX2" fmla="*/ 1812854 w 2003751"/>
              <a:gd name="connsiteY2" fmla="*/ 313132 h 2490230"/>
              <a:gd name="connsiteX3" fmla="*/ 1844604 w 2003751"/>
              <a:gd name="connsiteY3" fmla="*/ 2313382 h 2490230"/>
              <a:gd name="connsiteX4" fmla="*/ 34854 w 2003751"/>
              <a:gd name="connsiteY4" fmla="*/ 2211782 h 2490230"/>
              <a:gd name="connsiteX0" fmla="*/ 34854 w 2003751"/>
              <a:gd name="connsiteY0" fmla="*/ 2211782 h 2498494"/>
              <a:gd name="connsiteX1" fmla="*/ 250754 w 2003751"/>
              <a:gd name="connsiteY1" fmla="*/ 198832 h 2498494"/>
              <a:gd name="connsiteX2" fmla="*/ 1812854 w 2003751"/>
              <a:gd name="connsiteY2" fmla="*/ 313132 h 2498494"/>
              <a:gd name="connsiteX3" fmla="*/ 1844604 w 2003751"/>
              <a:gd name="connsiteY3" fmla="*/ 2313382 h 2498494"/>
              <a:gd name="connsiteX4" fmla="*/ 34854 w 2003751"/>
              <a:gd name="connsiteY4" fmla="*/ 2211782 h 2498494"/>
              <a:gd name="connsiteX0" fmla="*/ 51776 w 2020673"/>
              <a:gd name="connsiteY0" fmla="*/ 2211782 h 2541929"/>
              <a:gd name="connsiteX1" fmla="*/ 267676 w 2020673"/>
              <a:gd name="connsiteY1" fmla="*/ 198832 h 2541929"/>
              <a:gd name="connsiteX2" fmla="*/ 1829776 w 2020673"/>
              <a:gd name="connsiteY2" fmla="*/ 313132 h 2541929"/>
              <a:gd name="connsiteX3" fmla="*/ 1861526 w 2020673"/>
              <a:gd name="connsiteY3" fmla="*/ 2313382 h 2541929"/>
              <a:gd name="connsiteX4" fmla="*/ 51776 w 2020673"/>
              <a:gd name="connsiteY4" fmla="*/ 2211782 h 2541929"/>
              <a:gd name="connsiteX0" fmla="*/ 207560 w 3117614"/>
              <a:gd name="connsiteY0" fmla="*/ 2211782 h 2426061"/>
              <a:gd name="connsiteX1" fmla="*/ 423460 w 3117614"/>
              <a:gd name="connsiteY1" fmla="*/ 198832 h 2426061"/>
              <a:gd name="connsiteX2" fmla="*/ 1985560 w 3117614"/>
              <a:gd name="connsiteY2" fmla="*/ 313132 h 2426061"/>
              <a:gd name="connsiteX3" fmla="*/ 3092027 w 3117614"/>
              <a:gd name="connsiteY3" fmla="*/ 2141189 h 2426061"/>
              <a:gd name="connsiteX4" fmla="*/ 207560 w 3117614"/>
              <a:gd name="connsiteY4" fmla="*/ 2211782 h 2426061"/>
              <a:gd name="connsiteX0" fmla="*/ 252266 w 3287213"/>
              <a:gd name="connsiteY0" fmla="*/ 2188306 h 2402585"/>
              <a:gd name="connsiteX1" fmla="*/ 468166 w 3287213"/>
              <a:gd name="connsiteY1" fmla="*/ 175356 h 2402585"/>
              <a:gd name="connsiteX2" fmla="*/ 3087170 w 3287213"/>
              <a:gd name="connsiteY2" fmla="*/ 343095 h 2402585"/>
              <a:gd name="connsiteX3" fmla="*/ 3136733 w 3287213"/>
              <a:gd name="connsiteY3" fmla="*/ 2117713 h 2402585"/>
              <a:gd name="connsiteX4" fmla="*/ 252266 w 3287213"/>
              <a:gd name="connsiteY4" fmla="*/ 2188306 h 2402585"/>
              <a:gd name="connsiteX0" fmla="*/ 255827 w 3278899"/>
              <a:gd name="connsiteY0" fmla="*/ 2315664 h 2486507"/>
              <a:gd name="connsiteX1" fmla="*/ 459852 w 3278899"/>
              <a:gd name="connsiteY1" fmla="*/ 183960 h 2486507"/>
              <a:gd name="connsiteX2" fmla="*/ 3078856 w 3278899"/>
              <a:gd name="connsiteY2" fmla="*/ 351699 h 2486507"/>
              <a:gd name="connsiteX3" fmla="*/ 3128419 w 3278899"/>
              <a:gd name="connsiteY3" fmla="*/ 2126317 h 2486507"/>
              <a:gd name="connsiteX4" fmla="*/ 255827 w 3278899"/>
              <a:gd name="connsiteY4" fmla="*/ 2315664 h 2486507"/>
              <a:gd name="connsiteX0" fmla="*/ 304823 w 3327895"/>
              <a:gd name="connsiteY0" fmla="*/ 2315664 h 2390640"/>
              <a:gd name="connsiteX1" fmla="*/ 508848 w 3327895"/>
              <a:gd name="connsiteY1" fmla="*/ 183960 h 2390640"/>
              <a:gd name="connsiteX2" fmla="*/ 3127852 w 3327895"/>
              <a:gd name="connsiteY2" fmla="*/ 351699 h 2390640"/>
              <a:gd name="connsiteX3" fmla="*/ 3177415 w 3327895"/>
              <a:gd name="connsiteY3" fmla="*/ 2126317 h 2390640"/>
              <a:gd name="connsiteX4" fmla="*/ 304823 w 3327895"/>
              <a:gd name="connsiteY4" fmla="*/ 2315664 h 2390640"/>
              <a:gd name="connsiteX0" fmla="*/ 297062 w 3320134"/>
              <a:gd name="connsiteY0" fmla="*/ 2315664 h 2413682"/>
              <a:gd name="connsiteX1" fmla="*/ 501087 w 3320134"/>
              <a:gd name="connsiteY1" fmla="*/ 183960 h 2413682"/>
              <a:gd name="connsiteX2" fmla="*/ 3120091 w 3320134"/>
              <a:gd name="connsiteY2" fmla="*/ 351699 h 2413682"/>
              <a:gd name="connsiteX3" fmla="*/ 3169654 w 3320134"/>
              <a:gd name="connsiteY3" fmla="*/ 2126317 h 2413682"/>
              <a:gd name="connsiteX4" fmla="*/ 297062 w 3320134"/>
              <a:gd name="connsiteY4" fmla="*/ 2315664 h 2413682"/>
              <a:gd name="connsiteX0" fmla="*/ 328158 w 3351230"/>
              <a:gd name="connsiteY0" fmla="*/ 2315664 h 2393184"/>
              <a:gd name="connsiteX1" fmla="*/ 532183 w 3351230"/>
              <a:gd name="connsiteY1" fmla="*/ 183960 h 2393184"/>
              <a:gd name="connsiteX2" fmla="*/ 3151187 w 3351230"/>
              <a:gd name="connsiteY2" fmla="*/ 351699 h 2393184"/>
              <a:gd name="connsiteX3" fmla="*/ 3200750 w 3351230"/>
              <a:gd name="connsiteY3" fmla="*/ 2126317 h 2393184"/>
              <a:gd name="connsiteX4" fmla="*/ 328158 w 3351230"/>
              <a:gd name="connsiteY4" fmla="*/ 2315664 h 2393184"/>
              <a:gd name="connsiteX0" fmla="*/ 352816 w 3375888"/>
              <a:gd name="connsiteY0" fmla="*/ 2296963 h 2374483"/>
              <a:gd name="connsiteX1" fmla="*/ 69184 w 3375888"/>
              <a:gd name="connsiteY1" fmla="*/ 2038500 h 2374483"/>
              <a:gd name="connsiteX2" fmla="*/ 556841 w 3375888"/>
              <a:gd name="connsiteY2" fmla="*/ 165259 h 2374483"/>
              <a:gd name="connsiteX3" fmla="*/ 3175845 w 3375888"/>
              <a:gd name="connsiteY3" fmla="*/ 332998 h 2374483"/>
              <a:gd name="connsiteX4" fmla="*/ 3225408 w 3375888"/>
              <a:gd name="connsiteY4" fmla="*/ 2107616 h 2374483"/>
              <a:gd name="connsiteX5" fmla="*/ 352816 w 3375888"/>
              <a:gd name="connsiteY5" fmla="*/ 2296963 h 2374483"/>
              <a:gd name="connsiteX0" fmla="*/ 274432 w 3297504"/>
              <a:gd name="connsiteY0" fmla="*/ 2244472 h 2332431"/>
              <a:gd name="connsiteX1" fmla="*/ 139241 w 3297504"/>
              <a:gd name="connsiteY1" fmla="*/ 1249739 h 2332431"/>
              <a:gd name="connsiteX2" fmla="*/ 478457 w 3297504"/>
              <a:gd name="connsiteY2" fmla="*/ 112768 h 2332431"/>
              <a:gd name="connsiteX3" fmla="*/ 3097461 w 3297504"/>
              <a:gd name="connsiteY3" fmla="*/ 280507 h 2332431"/>
              <a:gd name="connsiteX4" fmla="*/ 3147024 w 3297504"/>
              <a:gd name="connsiteY4" fmla="*/ 2055125 h 2332431"/>
              <a:gd name="connsiteX5" fmla="*/ 274432 w 3297504"/>
              <a:gd name="connsiteY5" fmla="*/ 2244472 h 2332431"/>
              <a:gd name="connsiteX0" fmla="*/ 239219 w 3262291"/>
              <a:gd name="connsiteY0" fmla="*/ 2244472 h 2332431"/>
              <a:gd name="connsiteX1" fmla="*/ 104028 w 3262291"/>
              <a:gd name="connsiteY1" fmla="*/ 1249739 h 2332431"/>
              <a:gd name="connsiteX2" fmla="*/ 443244 w 3262291"/>
              <a:gd name="connsiteY2" fmla="*/ 112768 h 2332431"/>
              <a:gd name="connsiteX3" fmla="*/ 3062248 w 3262291"/>
              <a:gd name="connsiteY3" fmla="*/ 280507 h 2332431"/>
              <a:gd name="connsiteX4" fmla="*/ 3111811 w 3262291"/>
              <a:gd name="connsiteY4" fmla="*/ 2055125 h 2332431"/>
              <a:gd name="connsiteX5" fmla="*/ 239219 w 3262291"/>
              <a:gd name="connsiteY5" fmla="*/ 2244472 h 2332431"/>
              <a:gd name="connsiteX0" fmla="*/ 143098 w 3166170"/>
              <a:gd name="connsiteY0" fmla="*/ 2244472 h 2381596"/>
              <a:gd name="connsiteX1" fmla="*/ 7907 w 3166170"/>
              <a:gd name="connsiteY1" fmla="*/ 1249739 h 2381596"/>
              <a:gd name="connsiteX2" fmla="*/ 347123 w 3166170"/>
              <a:gd name="connsiteY2" fmla="*/ 112768 h 2381596"/>
              <a:gd name="connsiteX3" fmla="*/ 2966127 w 3166170"/>
              <a:gd name="connsiteY3" fmla="*/ 280507 h 2381596"/>
              <a:gd name="connsiteX4" fmla="*/ 3015690 w 3166170"/>
              <a:gd name="connsiteY4" fmla="*/ 2055125 h 2381596"/>
              <a:gd name="connsiteX5" fmla="*/ 143098 w 3166170"/>
              <a:gd name="connsiteY5" fmla="*/ 2244472 h 2381596"/>
              <a:gd name="connsiteX0" fmla="*/ 145694 w 3168766"/>
              <a:gd name="connsiteY0" fmla="*/ 2244472 h 2329870"/>
              <a:gd name="connsiteX1" fmla="*/ 10503 w 3168766"/>
              <a:gd name="connsiteY1" fmla="*/ 1249739 h 2329870"/>
              <a:gd name="connsiteX2" fmla="*/ 349719 w 3168766"/>
              <a:gd name="connsiteY2" fmla="*/ 112768 h 2329870"/>
              <a:gd name="connsiteX3" fmla="*/ 2968723 w 3168766"/>
              <a:gd name="connsiteY3" fmla="*/ 280507 h 2329870"/>
              <a:gd name="connsiteX4" fmla="*/ 3018286 w 3168766"/>
              <a:gd name="connsiteY4" fmla="*/ 2055125 h 2329870"/>
              <a:gd name="connsiteX5" fmla="*/ 145694 w 3168766"/>
              <a:gd name="connsiteY5" fmla="*/ 2244472 h 2329870"/>
              <a:gd name="connsiteX0" fmla="*/ 210066 w 3233138"/>
              <a:gd name="connsiteY0" fmla="*/ 2230016 h 2332983"/>
              <a:gd name="connsiteX1" fmla="*/ 158002 w 3233138"/>
              <a:gd name="connsiteY1" fmla="*/ 1027464 h 2332983"/>
              <a:gd name="connsiteX2" fmla="*/ 414091 w 3233138"/>
              <a:gd name="connsiteY2" fmla="*/ 98312 h 2332983"/>
              <a:gd name="connsiteX3" fmla="*/ 3033095 w 3233138"/>
              <a:gd name="connsiteY3" fmla="*/ 266051 h 2332983"/>
              <a:gd name="connsiteX4" fmla="*/ 3082658 w 3233138"/>
              <a:gd name="connsiteY4" fmla="*/ 2040669 h 2332983"/>
              <a:gd name="connsiteX5" fmla="*/ 210066 w 3233138"/>
              <a:gd name="connsiteY5" fmla="*/ 2230016 h 2332983"/>
              <a:gd name="connsiteX0" fmla="*/ 244653 w 3148972"/>
              <a:gd name="connsiteY0" fmla="*/ 2271580 h 2361578"/>
              <a:gd name="connsiteX1" fmla="*/ 73836 w 3148972"/>
              <a:gd name="connsiteY1" fmla="*/ 1027464 h 2361578"/>
              <a:gd name="connsiteX2" fmla="*/ 329925 w 3148972"/>
              <a:gd name="connsiteY2" fmla="*/ 98312 h 2361578"/>
              <a:gd name="connsiteX3" fmla="*/ 2948929 w 3148972"/>
              <a:gd name="connsiteY3" fmla="*/ 266051 h 2361578"/>
              <a:gd name="connsiteX4" fmla="*/ 2998492 w 3148972"/>
              <a:gd name="connsiteY4" fmla="*/ 2040669 h 2361578"/>
              <a:gd name="connsiteX5" fmla="*/ 244653 w 3148972"/>
              <a:gd name="connsiteY5" fmla="*/ 2271580 h 2361578"/>
              <a:gd name="connsiteX0" fmla="*/ 244653 w 3148972"/>
              <a:gd name="connsiteY0" fmla="*/ 2271580 h 2319509"/>
              <a:gd name="connsiteX1" fmla="*/ 73836 w 3148972"/>
              <a:gd name="connsiteY1" fmla="*/ 1027464 h 2319509"/>
              <a:gd name="connsiteX2" fmla="*/ 329925 w 3148972"/>
              <a:gd name="connsiteY2" fmla="*/ 98312 h 2319509"/>
              <a:gd name="connsiteX3" fmla="*/ 2948929 w 3148972"/>
              <a:gd name="connsiteY3" fmla="*/ 266051 h 2319509"/>
              <a:gd name="connsiteX4" fmla="*/ 2998492 w 3148972"/>
              <a:gd name="connsiteY4" fmla="*/ 2040669 h 2319509"/>
              <a:gd name="connsiteX5" fmla="*/ 244653 w 3148972"/>
              <a:gd name="connsiteY5" fmla="*/ 2271580 h 2319509"/>
              <a:gd name="connsiteX0" fmla="*/ 247234 w 3151553"/>
              <a:gd name="connsiteY0" fmla="*/ 2271580 h 2303789"/>
              <a:gd name="connsiteX1" fmla="*/ 76417 w 3151553"/>
              <a:gd name="connsiteY1" fmla="*/ 1027464 h 2303789"/>
              <a:gd name="connsiteX2" fmla="*/ 332506 w 3151553"/>
              <a:gd name="connsiteY2" fmla="*/ 98312 h 2303789"/>
              <a:gd name="connsiteX3" fmla="*/ 2951510 w 3151553"/>
              <a:gd name="connsiteY3" fmla="*/ 266051 h 2303789"/>
              <a:gd name="connsiteX4" fmla="*/ 3001073 w 3151553"/>
              <a:gd name="connsiteY4" fmla="*/ 2040669 h 2303789"/>
              <a:gd name="connsiteX5" fmla="*/ 247234 w 3151553"/>
              <a:gd name="connsiteY5" fmla="*/ 2271580 h 2303789"/>
              <a:gd name="connsiteX0" fmla="*/ 249620 w 3153939"/>
              <a:gd name="connsiteY0" fmla="*/ 2268718 h 2361788"/>
              <a:gd name="connsiteX1" fmla="*/ 66927 w 3153939"/>
              <a:gd name="connsiteY1" fmla="*/ 983039 h 2361788"/>
              <a:gd name="connsiteX2" fmla="*/ 334892 w 3153939"/>
              <a:gd name="connsiteY2" fmla="*/ 95450 h 2361788"/>
              <a:gd name="connsiteX3" fmla="*/ 2953896 w 3153939"/>
              <a:gd name="connsiteY3" fmla="*/ 263189 h 2361788"/>
              <a:gd name="connsiteX4" fmla="*/ 3003459 w 3153939"/>
              <a:gd name="connsiteY4" fmla="*/ 2037807 h 2361788"/>
              <a:gd name="connsiteX5" fmla="*/ 249620 w 3153939"/>
              <a:gd name="connsiteY5" fmla="*/ 2268718 h 2361788"/>
              <a:gd name="connsiteX0" fmla="*/ 216487 w 3120806"/>
              <a:gd name="connsiteY0" fmla="*/ 2268718 h 2361788"/>
              <a:gd name="connsiteX1" fmla="*/ 33794 w 3120806"/>
              <a:gd name="connsiteY1" fmla="*/ 983039 h 2361788"/>
              <a:gd name="connsiteX2" fmla="*/ 301759 w 3120806"/>
              <a:gd name="connsiteY2" fmla="*/ 95450 h 2361788"/>
              <a:gd name="connsiteX3" fmla="*/ 2920763 w 3120806"/>
              <a:gd name="connsiteY3" fmla="*/ 263189 h 2361788"/>
              <a:gd name="connsiteX4" fmla="*/ 2970326 w 3120806"/>
              <a:gd name="connsiteY4" fmla="*/ 2037807 h 2361788"/>
              <a:gd name="connsiteX5" fmla="*/ 216487 w 3120806"/>
              <a:gd name="connsiteY5" fmla="*/ 2268718 h 2361788"/>
              <a:gd name="connsiteX0" fmla="*/ 244722 w 3149041"/>
              <a:gd name="connsiteY0" fmla="*/ 2268718 h 2361788"/>
              <a:gd name="connsiteX1" fmla="*/ 62029 w 3149041"/>
              <a:gd name="connsiteY1" fmla="*/ 983039 h 2361788"/>
              <a:gd name="connsiteX2" fmla="*/ 329994 w 3149041"/>
              <a:gd name="connsiteY2" fmla="*/ 95450 h 2361788"/>
              <a:gd name="connsiteX3" fmla="*/ 2948998 w 3149041"/>
              <a:gd name="connsiteY3" fmla="*/ 263189 h 2361788"/>
              <a:gd name="connsiteX4" fmla="*/ 2998561 w 3149041"/>
              <a:gd name="connsiteY4" fmla="*/ 2037807 h 2361788"/>
              <a:gd name="connsiteX5" fmla="*/ 244722 w 3149041"/>
              <a:gd name="connsiteY5" fmla="*/ 2268718 h 2361788"/>
              <a:gd name="connsiteX0" fmla="*/ 246233 w 3150552"/>
              <a:gd name="connsiteY0" fmla="*/ 2268718 h 2361788"/>
              <a:gd name="connsiteX1" fmla="*/ 63540 w 3150552"/>
              <a:gd name="connsiteY1" fmla="*/ 983039 h 2361788"/>
              <a:gd name="connsiteX2" fmla="*/ 331505 w 3150552"/>
              <a:gd name="connsiteY2" fmla="*/ 95450 h 2361788"/>
              <a:gd name="connsiteX3" fmla="*/ 2950509 w 3150552"/>
              <a:gd name="connsiteY3" fmla="*/ 263189 h 2361788"/>
              <a:gd name="connsiteX4" fmla="*/ 3000072 w 3150552"/>
              <a:gd name="connsiteY4" fmla="*/ 2037807 h 2361788"/>
              <a:gd name="connsiteX5" fmla="*/ 246233 w 3150552"/>
              <a:gd name="connsiteY5" fmla="*/ 2268718 h 2361788"/>
              <a:gd name="connsiteX0" fmla="*/ 246233 w 3150552"/>
              <a:gd name="connsiteY0" fmla="*/ 2244967 h 2345135"/>
              <a:gd name="connsiteX1" fmla="*/ 63540 w 3150552"/>
              <a:gd name="connsiteY1" fmla="*/ 983039 h 2345135"/>
              <a:gd name="connsiteX2" fmla="*/ 331505 w 3150552"/>
              <a:gd name="connsiteY2" fmla="*/ 95450 h 2345135"/>
              <a:gd name="connsiteX3" fmla="*/ 2950509 w 3150552"/>
              <a:gd name="connsiteY3" fmla="*/ 263189 h 2345135"/>
              <a:gd name="connsiteX4" fmla="*/ 3000072 w 3150552"/>
              <a:gd name="connsiteY4" fmla="*/ 2037807 h 2345135"/>
              <a:gd name="connsiteX5" fmla="*/ 246233 w 3150552"/>
              <a:gd name="connsiteY5" fmla="*/ 2244967 h 2345135"/>
              <a:gd name="connsiteX0" fmla="*/ 298162 w 3149042"/>
              <a:gd name="connsiteY0" fmla="*/ 2375596 h 2444464"/>
              <a:gd name="connsiteX1" fmla="*/ 62030 w 3149042"/>
              <a:gd name="connsiteY1" fmla="*/ 983039 h 2444464"/>
              <a:gd name="connsiteX2" fmla="*/ 329995 w 3149042"/>
              <a:gd name="connsiteY2" fmla="*/ 95450 h 2444464"/>
              <a:gd name="connsiteX3" fmla="*/ 2948999 w 3149042"/>
              <a:gd name="connsiteY3" fmla="*/ 263189 h 2444464"/>
              <a:gd name="connsiteX4" fmla="*/ 2998562 w 3149042"/>
              <a:gd name="connsiteY4" fmla="*/ 2037807 h 2444464"/>
              <a:gd name="connsiteX5" fmla="*/ 298162 w 3149042"/>
              <a:gd name="connsiteY5" fmla="*/ 2375596 h 2444464"/>
              <a:gd name="connsiteX0" fmla="*/ 298162 w 3149042"/>
              <a:gd name="connsiteY0" fmla="*/ 2375596 h 2386987"/>
              <a:gd name="connsiteX1" fmla="*/ 62030 w 3149042"/>
              <a:gd name="connsiteY1" fmla="*/ 983039 h 2386987"/>
              <a:gd name="connsiteX2" fmla="*/ 329995 w 3149042"/>
              <a:gd name="connsiteY2" fmla="*/ 95450 h 2386987"/>
              <a:gd name="connsiteX3" fmla="*/ 2948999 w 3149042"/>
              <a:gd name="connsiteY3" fmla="*/ 263189 h 2386987"/>
              <a:gd name="connsiteX4" fmla="*/ 2998562 w 3149042"/>
              <a:gd name="connsiteY4" fmla="*/ 2037807 h 2386987"/>
              <a:gd name="connsiteX5" fmla="*/ 298162 w 3149042"/>
              <a:gd name="connsiteY5" fmla="*/ 2375596 h 2386987"/>
              <a:gd name="connsiteX0" fmla="*/ 298162 w 3149042"/>
              <a:gd name="connsiteY0" fmla="*/ 2375596 h 2386987"/>
              <a:gd name="connsiteX1" fmla="*/ 62030 w 3149042"/>
              <a:gd name="connsiteY1" fmla="*/ 983039 h 2386987"/>
              <a:gd name="connsiteX2" fmla="*/ 329995 w 3149042"/>
              <a:gd name="connsiteY2" fmla="*/ 95450 h 2386987"/>
              <a:gd name="connsiteX3" fmla="*/ 2948999 w 3149042"/>
              <a:gd name="connsiteY3" fmla="*/ 263189 h 2386987"/>
              <a:gd name="connsiteX4" fmla="*/ 2998562 w 3149042"/>
              <a:gd name="connsiteY4" fmla="*/ 2037807 h 2386987"/>
              <a:gd name="connsiteX5" fmla="*/ 298162 w 3149042"/>
              <a:gd name="connsiteY5" fmla="*/ 2375596 h 2386987"/>
              <a:gd name="connsiteX0" fmla="*/ 292224 w 3149042"/>
              <a:gd name="connsiteY0" fmla="*/ 2357783 h 2369335"/>
              <a:gd name="connsiteX1" fmla="*/ 62030 w 3149042"/>
              <a:gd name="connsiteY1" fmla="*/ 983039 h 2369335"/>
              <a:gd name="connsiteX2" fmla="*/ 329995 w 3149042"/>
              <a:gd name="connsiteY2" fmla="*/ 95450 h 2369335"/>
              <a:gd name="connsiteX3" fmla="*/ 2948999 w 3149042"/>
              <a:gd name="connsiteY3" fmla="*/ 263189 h 2369335"/>
              <a:gd name="connsiteX4" fmla="*/ 2998562 w 3149042"/>
              <a:gd name="connsiteY4" fmla="*/ 2037807 h 2369335"/>
              <a:gd name="connsiteX5" fmla="*/ 292224 w 3149042"/>
              <a:gd name="connsiteY5" fmla="*/ 2357783 h 2369335"/>
              <a:gd name="connsiteX0" fmla="*/ 345046 w 3201864"/>
              <a:gd name="connsiteY0" fmla="*/ 2358673 h 2440935"/>
              <a:gd name="connsiteX1" fmla="*/ 37372 w 3201864"/>
              <a:gd name="connsiteY1" fmla="*/ 996892 h 2440935"/>
              <a:gd name="connsiteX2" fmla="*/ 382817 w 3201864"/>
              <a:gd name="connsiteY2" fmla="*/ 96340 h 2440935"/>
              <a:gd name="connsiteX3" fmla="*/ 3001821 w 3201864"/>
              <a:gd name="connsiteY3" fmla="*/ 264079 h 2440935"/>
              <a:gd name="connsiteX4" fmla="*/ 3051384 w 3201864"/>
              <a:gd name="connsiteY4" fmla="*/ 2038697 h 2440935"/>
              <a:gd name="connsiteX5" fmla="*/ 345046 w 3201864"/>
              <a:gd name="connsiteY5" fmla="*/ 2358673 h 2440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1864" h="2440935">
                <a:moveTo>
                  <a:pt x="345046" y="2358673"/>
                </a:moveTo>
                <a:cubicBezTo>
                  <a:pt x="-157289" y="2185039"/>
                  <a:pt x="139934" y="1358114"/>
                  <a:pt x="37372" y="996892"/>
                </a:cubicBezTo>
                <a:cubicBezTo>
                  <a:pt x="124" y="611920"/>
                  <a:pt x="-111258" y="218475"/>
                  <a:pt x="382817" y="96340"/>
                </a:cubicBezTo>
                <a:cubicBezTo>
                  <a:pt x="876892" y="-25795"/>
                  <a:pt x="2736179" y="-88346"/>
                  <a:pt x="3001821" y="264079"/>
                </a:cubicBezTo>
                <a:cubicBezTo>
                  <a:pt x="3267463" y="616504"/>
                  <a:pt x="3252467" y="1588905"/>
                  <a:pt x="3051384" y="2038697"/>
                </a:cubicBezTo>
                <a:cubicBezTo>
                  <a:pt x="2946540" y="2433566"/>
                  <a:pt x="847381" y="2532307"/>
                  <a:pt x="345046" y="2358673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AD6D5A-6055-45FB-883A-F72E30114DE1}"/>
              </a:ext>
            </a:extLst>
          </p:cNvPr>
          <p:cNvSpPr txBox="1"/>
          <p:nvPr/>
        </p:nvSpPr>
        <p:spPr>
          <a:xfrm rot="17370969">
            <a:off x="2615807" y="2538814"/>
            <a:ext cx="10294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800" dirty="0"/>
              <a:t>e</a:t>
            </a:r>
            <a:r>
              <a:rPr lang="sv-SE" sz="800" dirty="0"/>
              <a:t>x</a:t>
            </a:r>
            <a:r>
              <a:rPr lang="en-SE" sz="800" dirty="0"/>
              <a:t>e</a:t>
            </a:r>
            <a:r>
              <a:rPr lang="sv-SE" sz="800" dirty="0"/>
              <a:t>c</a:t>
            </a:r>
            <a:r>
              <a:rPr lang="en-SE" sz="800" dirty="0"/>
              <a:t> </a:t>
            </a:r>
            <a:r>
              <a:rPr lang="sv-SE" sz="800" dirty="0"/>
              <a:t>a</a:t>
            </a:r>
            <a:r>
              <a:rPr lang="en-SE" sz="800" dirty="0"/>
              <a:t>u</a:t>
            </a:r>
            <a:r>
              <a:rPr lang="sv-SE" sz="800" dirty="0"/>
              <a:t>d</a:t>
            </a:r>
            <a:r>
              <a:rPr lang="en-SE" sz="800" dirty="0" err="1"/>
              <a:t>i</a:t>
            </a:r>
            <a:r>
              <a:rPr lang="sv-SE" sz="800" dirty="0"/>
              <a:t>t</a:t>
            </a:r>
            <a:r>
              <a:rPr lang="en-SE" sz="800" dirty="0"/>
              <a:t>_</a:t>
            </a:r>
            <a:r>
              <a:rPr lang="sv-SE" sz="800" dirty="0"/>
              <a:t>c</a:t>
            </a:r>
            <a:r>
              <a:rPr lang="en-SE" sz="800" dirty="0"/>
              <a:t>o</a:t>
            </a:r>
            <a:r>
              <a:rPr lang="sv-SE" sz="800" dirty="0"/>
              <a:t>l</a:t>
            </a:r>
            <a:r>
              <a:rPr lang="en-SE" sz="800" dirty="0"/>
              <a:t>l</a:t>
            </a:r>
            <a:r>
              <a:rPr lang="sv-SE" sz="800" dirty="0"/>
              <a:t>e</a:t>
            </a:r>
            <a:r>
              <a:rPr lang="en-SE" sz="800" dirty="0"/>
              <a:t>c</a:t>
            </a:r>
            <a:r>
              <a:rPr lang="sv-SE" sz="800" dirty="0"/>
              <a:t>t</a:t>
            </a:r>
            <a:r>
              <a:rPr lang="en-SE" sz="800" dirty="0"/>
              <a:t>o</a:t>
            </a:r>
            <a:r>
              <a:rPr lang="sv-SE" sz="800" dirty="0"/>
              <a:t>r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891187-B6FE-42C6-AB91-A3226F0D0708}"/>
              </a:ext>
            </a:extLst>
          </p:cNvPr>
          <p:cNvSpPr txBox="1"/>
          <p:nvPr/>
        </p:nvSpPr>
        <p:spPr>
          <a:xfrm>
            <a:off x="2933752" y="242981"/>
            <a:ext cx="2074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000" dirty="0"/>
              <a:t>S</a:t>
            </a:r>
            <a:r>
              <a:rPr lang="sv-SE" sz="1000" dirty="0"/>
              <a:t>y</a:t>
            </a:r>
            <a:r>
              <a:rPr lang="en-SE" sz="1000" dirty="0"/>
              <a:t>b</a:t>
            </a:r>
            <a:r>
              <a:rPr lang="sv-SE" sz="1000" dirty="0"/>
              <a:t>a</a:t>
            </a:r>
            <a:r>
              <a:rPr lang="en-SE" sz="1000" dirty="0"/>
              <a:t>s</a:t>
            </a:r>
            <a:r>
              <a:rPr lang="sv-SE" sz="1000" dirty="0"/>
              <a:t>e</a:t>
            </a:r>
            <a:r>
              <a:rPr lang="en-SE" sz="1000" dirty="0"/>
              <a:t> </a:t>
            </a:r>
            <a:r>
              <a:rPr lang="sv-SE" sz="1000" dirty="0"/>
              <a:t>A</a:t>
            </a:r>
            <a:r>
              <a:rPr lang="en-SE" sz="1000" dirty="0"/>
              <a:t>S</a:t>
            </a:r>
            <a:r>
              <a:rPr lang="sv-SE" sz="1000" dirty="0"/>
              <a:t>E</a:t>
            </a:r>
            <a:r>
              <a:rPr lang="en-SE" sz="1000" dirty="0"/>
              <a:t> </a:t>
            </a:r>
            <a:r>
              <a:rPr lang="sv-SE" sz="1000" dirty="0"/>
              <a:t>S</a:t>
            </a:r>
            <a:r>
              <a:rPr lang="en-SE" sz="1000" dirty="0"/>
              <a:t>y</a:t>
            </a:r>
            <a:r>
              <a:rPr lang="sv-SE" sz="1000" dirty="0"/>
              <a:t>s</a:t>
            </a:r>
            <a:r>
              <a:rPr lang="en-SE" sz="1000" dirty="0"/>
              <a:t>t</a:t>
            </a:r>
            <a:r>
              <a:rPr lang="sv-SE" sz="1000" dirty="0"/>
              <a:t>e</a:t>
            </a:r>
            <a:r>
              <a:rPr lang="en-SE" sz="1000" dirty="0"/>
              <a:t>m </a:t>
            </a:r>
            <a:r>
              <a:rPr lang="sv-SE" sz="1000" dirty="0"/>
              <a:t>t</a:t>
            </a:r>
            <a:r>
              <a:rPr lang="en-SE" sz="1000" dirty="0"/>
              <a:t>a</a:t>
            </a:r>
            <a:r>
              <a:rPr lang="sv-SE" sz="1000" dirty="0"/>
              <a:t>b</a:t>
            </a:r>
            <a:r>
              <a:rPr lang="en-SE" sz="1000" dirty="0"/>
              <a:t>l</a:t>
            </a:r>
            <a:r>
              <a:rPr lang="sv-SE" sz="1000" dirty="0" err="1"/>
              <a:t>es</a:t>
            </a:r>
            <a:r>
              <a:rPr lang="en-SE" sz="1000" dirty="0"/>
              <a:t> (</a:t>
            </a:r>
            <a:r>
              <a:rPr lang="sv-SE" sz="1000" dirty="0"/>
              <a:t>p</a:t>
            </a:r>
            <a:r>
              <a:rPr lang="en-SE" sz="1000" dirty="0"/>
              <a:t>a</a:t>
            </a:r>
            <a:r>
              <a:rPr lang="sv-SE" sz="1000" dirty="0"/>
              <a:t>r</a:t>
            </a:r>
            <a:r>
              <a:rPr lang="en-SE" sz="1000" dirty="0"/>
              <a:t>t </a:t>
            </a:r>
            <a:r>
              <a:rPr lang="sv-SE" sz="1000" dirty="0"/>
              <a:t>o</a:t>
            </a:r>
            <a:r>
              <a:rPr lang="en-SE" sz="1000" dirty="0"/>
              <a:t>f </a:t>
            </a:r>
            <a:r>
              <a:rPr lang="sv-SE" sz="1000" dirty="0"/>
              <a:t>t</a:t>
            </a:r>
            <a:r>
              <a:rPr lang="en-SE" sz="1000" dirty="0"/>
              <a:t>h</a:t>
            </a:r>
            <a:r>
              <a:rPr lang="sv-SE" sz="1000" dirty="0"/>
              <a:t>e</a:t>
            </a:r>
            <a:r>
              <a:rPr lang="en-SE" sz="1000" dirty="0"/>
              <a:t> </a:t>
            </a:r>
            <a:r>
              <a:rPr lang="sv-SE" sz="1000" dirty="0"/>
              <a:t>D</a:t>
            </a:r>
            <a:r>
              <a:rPr lang="en-SE" sz="1000" dirty="0"/>
              <a:t>B</a:t>
            </a:r>
            <a:r>
              <a:rPr lang="sv-SE" sz="1000" dirty="0"/>
              <a:t>M</a:t>
            </a:r>
            <a:r>
              <a:rPr lang="en-SE" sz="1000" dirty="0"/>
              <a:t>S </a:t>
            </a:r>
            <a:r>
              <a:rPr lang="sv-SE" sz="1000" dirty="0"/>
              <a:t>a</a:t>
            </a:r>
            <a:r>
              <a:rPr lang="en-SE" sz="1000" dirty="0"/>
              <a:t>u</a:t>
            </a:r>
            <a:r>
              <a:rPr lang="sv-SE" sz="1000" dirty="0"/>
              <a:t>d</a:t>
            </a:r>
            <a:r>
              <a:rPr lang="en-SE" sz="1000" dirty="0" err="1"/>
              <a:t>i</a:t>
            </a:r>
            <a:r>
              <a:rPr lang="sv-SE" sz="1000" dirty="0"/>
              <a:t>t</a:t>
            </a:r>
            <a:r>
              <a:rPr lang="en-SE" sz="1000" dirty="0"/>
              <a:t> subsystem)</a:t>
            </a:r>
            <a:endParaRPr lang="sv-SE" sz="10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3E68476-B669-4AAE-AA1B-893F9E5F4349}"/>
              </a:ext>
            </a:extLst>
          </p:cNvPr>
          <p:cNvSpPr txBox="1"/>
          <p:nvPr/>
        </p:nvSpPr>
        <p:spPr>
          <a:xfrm>
            <a:off x="5324971" y="1974479"/>
            <a:ext cx="888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/>
              <a:t>SEK SYB </a:t>
            </a:r>
            <a:r>
              <a:rPr lang="sv-SE" sz="1400" dirty="0" err="1"/>
              <a:t>Auditor</a:t>
            </a:r>
            <a:r>
              <a:rPr lang="en-SE" sz="1400" dirty="0"/>
              <a:t>:</a:t>
            </a:r>
            <a:endParaRPr lang="sv-SE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665D2AB-396A-42F2-A897-6E2A178A0BBB}"/>
              </a:ext>
            </a:extLst>
          </p:cNvPr>
          <p:cNvSpPr txBox="1"/>
          <p:nvPr/>
        </p:nvSpPr>
        <p:spPr>
          <a:xfrm rot="16200000">
            <a:off x="-548891" y="990207"/>
            <a:ext cx="2109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1400" dirty="0"/>
              <a:t>  </a:t>
            </a:r>
            <a:r>
              <a:rPr lang="sv-SE" sz="1400" dirty="0"/>
              <a:t>S</a:t>
            </a:r>
            <a:r>
              <a:rPr lang="en-SE" sz="1400" dirty="0"/>
              <a:t>y</a:t>
            </a:r>
            <a:r>
              <a:rPr lang="sv-SE" sz="1400" dirty="0"/>
              <a:t>b</a:t>
            </a:r>
            <a:r>
              <a:rPr lang="en-SE" sz="1400" dirty="0"/>
              <a:t>a</a:t>
            </a:r>
            <a:r>
              <a:rPr lang="sv-SE" sz="1400" dirty="0"/>
              <a:t>s</a:t>
            </a:r>
            <a:r>
              <a:rPr lang="en-SE" sz="1400" dirty="0"/>
              <a:t>e  DBMS: Engine</a:t>
            </a:r>
            <a:endParaRPr lang="sv-SE" sz="1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CFF053-2993-99C2-9609-EF386238DBDD}"/>
              </a:ext>
            </a:extLst>
          </p:cNvPr>
          <p:cNvGrpSpPr/>
          <p:nvPr/>
        </p:nvGrpSpPr>
        <p:grpSpPr>
          <a:xfrm>
            <a:off x="3161907" y="568261"/>
            <a:ext cx="1353386" cy="643638"/>
            <a:chOff x="2649452" y="2137496"/>
            <a:chExt cx="1353386" cy="64363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2642D41-B544-4D2A-A67C-9615333ED9AD}"/>
                </a:ext>
              </a:extLst>
            </p:cNvPr>
            <p:cNvSpPr txBox="1"/>
            <p:nvPr/>
          </p:nvSpPr>
          <p:spPr>
            <a:xfrm>
              <a:off x="2649452" y="2473357"/>
              <a:ext cx="1353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SE" sz="1400" dirty="0"/>
                <a:t>s</a:t>
              </a:r>
              <a:r>
                <a:rPr lang="sv-SE" sz="1400" dirty="0"/>
                <a:t>y</a:t>
              </a:r>
              <a:r>
                <a:rPr lang="en-SE" sz="1400" dirty="0"/>
                <a:t>b</a:t>
              </a:r>
              <a:r>
                <a:rPr lang="sv-SE" sz="1400" dirty="0"/>
                <a:t>s</a:t>
              </a:r>
              <a:r>
                <a:rPr lang="en-SE" sz="1400" dirty="0"/>
                <a:t>e</a:t>
              </a:r>
              <a:r>
                <a:rPr lang="sv-SE" sz="1400" dirty="0"/>
                <a:t>c</a:t>
              </a:r>
              <a:r>
                <a:rPr lang="en-SE" sz="1400" dirty="0"/>
                <a:t>u</a:t>
              </a:r>
              <a:r>
                <a:rPr lang="sv-SE" sz="1400" dirty="0"/>
                <a:t>r</a:t>
              </a:r>
              <a:r>
                <a:rPr lang="en-SE" sz="1400" dirty="0" err="1"/>
                <a:t>i</a:t>
              </a:r>
              <a:r>
                <a:rPr lang="sv-SE" sz="1400" dirty="0"/>
                <a:t>t</a:t>
              </a:r>
              <a:r>
                <a:rPr lang="en-SE" sz="1400" dirty="0"/>
                <a:t>y</a:t>
              </a:r>
              <a:endParaRPr lang="sv-SE" sz="1400" dirty="0"/>
            </a:p>
          </p:txBody>
        </p: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EC2CB206-17F0-4931-8007-8FE7CBD630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132" y="2137496"/>
              <a:ext cx="351600" cy="497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86BBC99-22AC-6FA0-C447-70A864B84F4C}"/>
              </a:ext>
            </a:extLst>
          </p:cNvPr>
          <p:cNvGrpSpPr/>
          <p:nvPr/>
        </p:nvGrpSpPr>
        <p:grpSpPr>
          <a:xfrm>
            <a:off x="602615" y="526434"/>
            <a:ext cx="1353386" cy="643638"/>
            <a:chOff x="2649452" y="2137496"/>
            <a:chExt cx="1353386" cy="64363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85BC366-F926-5F69-2588-3DAF1B8ED4C8}"/>
                </a:ext>
              </a:extLst>
            </p:cNvPr>
            <p:cNvSpPr txBox="1"/>
            <p:nvPr/>
          </p:nvSpPr>
          <p:spPr>
            <a:xfrm>
              <a:off x="2649452" y="2473357"/>
              <a:ext cx="13533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v-SE" sz="1400" dirty="0"/>
                <a:t>master</a:t>
              </a:r>
            </a:p>
          </p:txBody>
        </p:sp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CFFDAA2C-9303-90A2-FB70-0064ACF2A7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132" y="2137496"/>
              <a:ext cx="351600" cy="4975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8C7548A-2169-718E-CDBC-FB78272507AC}"/>
              </a:ext>
            </a:extLst>
          </p:cNvPr>
          <p:cNvSpPr txBox="1"/>
          <p:nvPr/>
        </p:nvSpPr>
        <p:spPr>
          <a:xfrm>
            <a:off x="710716" y="1306420"/>
            <a:ext cx="1792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Table: </a:t>
            </a:r>
            <a:r>
              <a:rPr lang="sv-SE" sz="1200" dirty="0" err="1"/>
              <a:t>monSysStatement</a:t>
            </a:r>
            <a:endParaRPr lang="sv-SE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64FC20-1152-F434-9CEA-03B855AF3F13}"/>
              </a:ext>
            </a:extLst>
          </p:cNvPr>
          <p:cNvSpPr txBox="1"/>
          <p:nvPr/>
        </p:nvSpPr>
        <p:spPr>
          <a:xfrm>
            <a:off x="710543" y="1138775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Table: </a:t>
            </a:r>
            <a:r>
              <a:rPr lang="sv-SE" sz="1200" dirty="0" err="1"/>
              <a:t>monSysSQLText</a:t>
            </a:r>
            <a:endParaRPr lang="sv-SE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22F980-E7B7-BFAE-740F-052059CB7E08}"/>
              </a:ext>
            </a:extLst>
          </p:cNvPr>
          <p:cNvSpPr txBox="1"/>
          <p:nvPr/>
        </p:nvSpPr>
        <p:spPr>
          <a:xfrm>
            <a:off x="569920" y="280213"/>
            <a:ext cx="167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1000" dirty="0"/>
              <a:t>S</a:t>
            </a:r>
            <a:r>
              <a:rPr lang="sv-SE" sz="1000" dirty="0"/>
              <a:t>y</a:t>
            </a:r>
            <a:r>
              <a:rPr lang="en-SE" sz="1000" dirty="0"/>
              <a:t>b</a:t>
            </a:r>
            <a:r>
              <a:rPr lang="sv-SE" sz="1000" dirty="0"/>
              <a:t>a</a:t>
            </a:r>
            <a:r>
              <a:rPr lang="en-SE" sz="1000" dirty="0"/>
              <a:t>s</a:t>
            </a:r>
            <a:r>
              <a:rPr lang="sv-SE" sz="1000" dirty="0"/>
              <a:t>e</a:t>
            </a:r>
            <a:r>
              <a:rPr lang="en-SE" sz="1000" dirty="0"/>
              <a:t> </a:t>
            </a:r>
            <a:r>
              <a:rPr lang="sv-SE" sz="1000" dirty="0"/>
              <a:t>A</a:t>
            </a:r>
            <a:r>
              <a:rPr lang="en-SE" sz="1000" dirty="0"/>
              <a:t>S</a:t>
            </a:r>
            <a:r>
              <a:rPr lang="sv-SE" sz="1000" dirty="0"/>
              <a:t>E</a:t>
            </a:r>
            <a:r>
              <a:rPr lang="en-SE" sz="1000" dirty="0"/>
              <a:t> </a:t>
            </a:r>
            <a:r>
              <a:rPr lang="sv-SE" sz="1000" dirty="0"/>
              <a:t>monitor</a:t>
            </a:r>
            <a:r>
              <a:rPr lang="en-SE" sz="1000" dirty="0"/>
              <a:t> </a:t>
            </a:r>
            <a:r>
              <a:rPr lang="sv-SE" sz="1000" dirty="0"/>
              <a:t>t</a:t>
            </a:r>
            <a:r>
              <a:rPr lang="en-SE" sz="1000" dirty="0"/>
              <a:t>a</a:t>
            </a:r>
            <a:r>
              <a:rPr lang="sv-SE" sz="1000" dirty="0"/>
              <a:t>b</a:t>
            </a:r>
            <a:r>
              <a:rPr lang="en-SE" sz="1000" dirty="0"/>
              <a:t>l</a:t>
            </a:r>
            <a:r>
              <a:rPr lang="sv-SE" sz="1000" dirty="0" err="1"/>
              <a:t>es</a:t>
            </a:r>
            <a:endParaRPr lang="sv-SE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CD39EF-C924-762F-89F6-8E988D8F06D5}"/>
              </a:ext>
            </a:extLst>
          </p:cNvPr>
          <p:cNvSpPr txBox="1"/>
          <p:nvPr/>
        </p:nvSpPr>
        <p:spPr>
          <a:xfrm>
            <a:off x="3170449" y="1247555"/>
            <a:ext cx="1703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Table: sysaudits_01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75BFE1C-43A0-4771-9C88-6F3F072E3CE9}"/>
              </a:ext>
            </a:extLst>
          </p:cNvPr>
          <p:cNvSpPr/>
          <p:nvPr/>
        </p:nvSpPr>
        <p:spPr>
          <a:xfrm>
            <a:off x="8310206" y="862295"/>
            <a:ext cx="2584913" cy="153416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E2820D-FB12-11A5-C287-85A096600FBB}"/>
              </a:ext>
            </a:extLst>
          </p:cNvPr>
          <p:cNvSpPr txBox="1"/>
          <p:nvPr/>
        </p:nvSpPr>
        <p:spPr>
          <a:xfrm>
            <a:off x="8949717" y="1435063"/>
            <a:ext cx="1457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 err="1"/>
              <a:t>Splunk</a:t>
            </a:r>
            <a:endParaRPr lang="sv-SE" sz="14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867E3BC-EE5E-C2BD-C951-258028EAA1CA}"/>
              </a:ext>
            </a:extLst>
          </p:cNvPr>
          <p:cNvSpPr/>
          <p:nvPr/>
        </p:nvSpPr>
        <p:spPr>
          <a:xfrm>
            <a:off x="9466697" y="5780234"/>
            <a:ext cx="1576573" cy="87497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03C0E2-1186-6E07-E0BA-7E2E1E7FEFBB}"/>
              </a:ext>
            </a:extLst>
          </p:cNvPr>
          <p:cNvSpPr txBox="1"/>
          <p:nvPr/>
        </p:nvSpPr>
        <p:spPr>
          <a:xfrm>
            <a:off x="9826903" y="6063833"/>
            <a:ext cx="888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/>
              <a:t>SIP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A95D388-074C-750C-D8A7-79697C49D67D}"/>
              </a:ext>
            </a:extLst>
          </p:cNvPr>
          <p:cNvSpPr/>
          <p:nvPr/>
        </p:nvSpPr>
        <p:spPr>
          <a:xfrm>
            <a:off x="9394982" y="3732158"/>
            <a:ext cx="1576573" cy="87497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1954E8-559F-BFB7-A76B-BB5EB8943E6F}"/>
              </a:ext>
            </a:extLst>
          </p:cNvPr>
          <p:cNvSpPr txBox="1"/>
          <p:nvPr/>
        </p:nvSpPr>
        <p:spPr>
          <a:xfrm>
            <a:off x="9755188" y="4015757"/>
            <a:ext cx="978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 err="1"/>
              <a:t>FileSystem</a:t>
            </a:r>
            <a:endParaRPr lang="sv-SE" sz="14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9716506-1A61-A2B9-A57B-A81508C95D07}"/>
              </a:ext>
            </a:extLst>
          </p:cNvPr>
          <p:cNvSpPr/>
          <p:nvPr/>
        </p:nvSpPr>
        <p:spPr>
          <a:xfrm>
            <a:off x="9466697" y="4850109"/>
            <a:ext cx="1576573" cy="87497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8A76D3-8802-7D07-17BD-DE027D046D95}"/>
              </a:ext>
            </a:extLst>
          </p:cNvPr>
          <p:cNvSpPr txBox="1"/>
          <p:nvPr/>
        </p:nvSpPr>
        <p:spPr>
          <a:xfrm>
            <a:off x="9826903" y="5133708"/>
            <a:ext cx="888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/>
              <a:t>????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AD6E115-F303-3259-95D8-ADD3F66BE00D}"/>
              </a:ext>
            </a:extLst>
          </p:cNvPr>
          <p:cNvGrpSpPr/>
          <p:nvPr/>
        </p:nvGrpSpPr>
        <p:grpSpPr>
          <a:xfrm>
            <a:off x="4358580" y="3568958"/>
            <a:ext cx="1127820" cy="1667722"/>
            <a:chOff x="6837424" y="643091"/>
            <a:chExt cx="1030226" cy="1667722"/>
          </a:xfrm>
          <a:solidFill>
            <a:schemeClr val="bg1"/>
          </a:soli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9F4F9D2-0501-3D45-98D6-D63120F5CEE1}"/>
                </a:ext>
              </a:extLst>
            </p:cNvPr>
            <p:cNvSpPr/>
            <p:nvPr/>
          </p:nvSpPr>
          <p:spPr>
            <a:xfrm>
              <a:off x="6837424" y="643091"/>
              <a:ext cx="269359" cy="166772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dirty="0">
                  <a:solidFill>
                    <a:schemeClr val="tx1"/>
                  </a:solidFill>
                </a:rPr>
                <a:t>W</a:t>
              </a:r>
              <a:br>
                <a:rPr lang="sv-SE" sz="1200" dirty="0">
                  <a:solidFill>
                    <a:schemeClr val="tx1"/>
                  </a:solidFill>
                </a:rPr>
              </a:br>
              <a:r>
                <a:rPr lang="sv-SE" sz="1200" dirty="0">
                  <a:solidFill>
                    <a:schemeClr val="tx1"/>
                  </a:solidFill>
                </a:rPr>
                <a:t>r</a:t>
              </a:r>
              <a:br>
                <a:rPr lang="sv-SE" sz="1200" dirty="0">
                  <a:solidFill>
                    <a:schemeClr val="tx1"/>
                  </a:solidFill>
                </a:rPr>
              </a:br>
              <a:r>
                <a:rPr lang="sv-SE" sz="1200" dirty="0">
                  <a:solidFill>
                    <a:schemeClr val="tx1"/>
                  </a:solidFill>
                </a:rPr>
                <a:t>i</a:t>
              </a:r>
              <a:br>
                <a:rPr lang="sv-SE" sz="1200" dirty="0">
                  <a:solidFill>
                    <a:schemeClr val="tx1"/>
                  </a:solidFill>
                </a:rPr>
              </a:br>
              <a:r>
                <a:rPr lang="sv-SE" sz="1200" dirty="0">
                  <a:solidFill>
                    <a:schemeClr val="tx1"/>
                  </a:solidFill>
                </a:rPr>
                <a:t>t</a:t>
              </a:r>
              <a:br>
                <a:rPr lang="sv-SE" sz="1200" dirty="0">
                  <a:solidFill>
                    <a:schemeClr val="tx1"/>
                  </a:solidFill>
                </a:rPr>
              </a:br>
              <a:r>
                <a:rPr lang="sv-SE" sz="1200" dirty="0">
                  <a:solidFill>
                    <a:schemeClr val="tx1"/>
                  </a:solidFill>
                </a:rPr>
                <a:t>e</a:t>
              </a:r>
              <a:br>
                <a:rPr lang="sv-SE" sz="1200" dirty="0">
                  <a:solidFill>
                    <a:schemeClr val="tx1"/>
                  </a:solidFill>
                </a:rPr>
              </a:br>
              <a:r>
                <a:rPr lang="sv-SE" sz="1200" dirty="0">
                  <a:solidFill>
                    <a:schemeClr val="tx1"/>
                  </a:solidFill>
                </a:rPr>
                <a:t>r</a:t>
              </a:r>
              <a:br>
                <a:rPr lang="sv-SE" sz="1200" dirty="0">
                  <a:solidFill>
                    <a:schemeClr val="tx1"/>
                  </a:solidFill>
                </a:rPr>
              </a:br>
              <a:r>
                <a:rPr lang="sv-SE" sz="1200" dirty="0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51DC5B0-E84B-3CEE-5843-06A005C30224}"/>
                </a:ext>
              </a:extLst>
            </p:cNvPr>
            <p:cNvSpPr/>
            <p:nvPr/>
          </p:nvSpPr>
          <p:spPr>
            <a:xfrm>
              <a:off x="7154695" y="643091"/>
              <a:ext cx="702499" cy="3808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dirty="0" err="1">
                  <a:solidFill>
                    <a:schemeClr val="tx1"/>
                  </a:solidFill>
                </a:rPr>
                <a:t>ToSplunk</a:t>
              </a:r>
              <a:endParaRPr lang="sv-SE" sz="1200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E4B155C-48B7-9811-5386-5198B44FA227}"/>
                </a:ext>
              </a:extLst>
            </p:cNvPr>
            <p:cNvSpPr/>
            <p:nvPr/>
          </p:nvSpPr>
          <p:spPr>
            <a:xfrm>
              <a:off x="7165151" y="1065091"/>
              <a:ext cx="702499" cy="3808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dirty="0" err="1">
                  <a:solidFill>
                    <a:schemeClr val="tx1"/>
                  </a:solidFill>
                </a:rPr>
                <a:t>ToFile</a:t>
              </a:r>
              <a:endParaRPr lang="sv-SE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1EB0C80-A988-0893-43C4-644F11300A8E}"/>
                </a:ext>
              </a:extLst>
            </p:cNvPr>
            <p:cNvSpPr/>
            <p:nvPr/>
          </p:nvSpPr>
          <p:spPr>
            <a:xfrm>
              <a:off x="7165151" y="1485007"/>
              <a:ext cx="702499" cy="3808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i="1" dirty="0">
                  <a:solidFill>
                    <a:schemeClr val="tx1"/>
                  </a:solidFill>
                </a:rPr>
                <a:t>To???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FB9D7D8-6D76-40F0-4F9C-F0A1A93B4F67}"/>
                </a:ext>
              </a:extLst>
            </p:cNvPr>
            <p:cNvSpPr/>
            <p:nvPr/>
          </p:nvSpPr>
          <p:spPr>
            <a:xfrm>
              <a:off x="7165151" y="1926128"/>
              <a:ext cx="702499" cy="38089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200" i="1" dirty="0" err="1">
                  <a:solidFill>
                    <a:schemeClr val="tx1"/>
                  </a:solidFill>
                </a:rPr>
                <a:t>Sip</a:t>
              </a:r>
              <a:endParaRPr lang="sv-SE" sz="1200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7438FE7E-1039-8F26-F70E-26ACD00439C5}"/>
              </a:ext>
            </a:extLst>
          </p:cNvPr>
          <p:cNvSpPr/>
          <p:nvPr/>
        </p:nvSpPr>
        <p:spPr>
          <a:xfrm>
            <a:off x="6266603" y="2652559"/>
            <a:ext cx="1462485" cy="15341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D44868E-90C2-253F-6BF0-138E43437589}"/>
              </a:ext>
            </a:extLst>
          </p:cNvPr>
          <p:cNvSpPr txBox="1"/>
          <p:nvPr/>
        </p:nvSpPr>
        <p:spPr>
          <a:xfrm>
            <a:off x="6165531" y="2386455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/>
              <a:t>class</a:t>
            </a:r>
            <a:r>
              <a:rPr lang="sv-SE" sz="1200" dirty="0"/>
              <a:t>: </a:t>
            </a:r>
            <a:r>
              <a:rPr lang="sv-SE" sz="1200" dirty="0" err="1"/>
              <a:t>WriterToSplunk</a:t>
            </a:r>
            <a:endParaRPr lang="sv-SE" sz="1200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183AE4B0-F550-C73F-1C4F-1C82B474D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758" y="3816631"/>
            <a:ext cx="319088" cy="323851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3B348CFD-96BD-D39D-F04E-1DE9E16D9E49}"/>
              </a:ext>
            </a:extLst>
          </p:cNvPr>
          <p:cNvSpPr txBox="1"/>
          <p:nvPr/>
        </p:nvSpPr>
        <p:spPr>
          <a:xfrm rot="2613312">
            <a:off x="6381131" y="3679035"/>
            <a:ext cx="605207" cy="275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200" dirty="0"/>
              <a:t>Filter?</a:t>
            </a:r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65D69EEA-C3B8-7931-9689-29FE2B1CC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3305" y="2775390"/>
            <a:ext cx="244523" cy="35150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85465DA3-6C49-B460-97B5-837025D99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5993" y="3113981"/>
            <a:ext cx="240806" cy="351502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47FFCCC6-14B5-A24E-6E2D-061F8C09A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7598" y="3541607"/>
            <a:ext cx="244523" cy="351502"/>
          </a:xfrm>
          <a:prstGeom prst="rect">
            <a:avLst/>
          </a:prstGeom>
        </p:spPr>
      </p:pic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98D300B2-C0BA-1587-BCC5-C775F302490A}"/>
              </a:ext>
            </a:extLst>
          </p:cNvPr>
          <p:cNvSpPr/>
          <p:nvPr/>
        </p:nvSpPr>
        <p:spPr>
          <a:xfrm>
            <a:off x="6600732" y="2005955"/>
            <a:ext cx="1875240" cy="1648342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14284812"/>
              <a:gd name="connsiteY0" fmla="*/ 1460089 h 2674979"/>
              <a:gd name="connsiteX1" fmla="*/ 0 w 14284812"/>
              <a:gd name="connsiteY1" fmla="*/ 2541000 h 2674979"/>
              <a:gd name="connsiteX2" fmla="*/ 751856 w 14284812"/>
              <a:gd name="connsiteY2" fmla="*/ 2614324 h 2674979"/>
              <a:gd name="connsiteX3" fmla="*/ 5088262 w 14284812"/>
              <a:gd name="connsiteY3" fmla="*/ 1393130 h 2674979"/>
              <a:gd name="connsiteX4" fmla="*/ 14284812 w 14284812"/>
              <a:gd name="connsiteY4" fmla="*/ 0 h 267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4812" h="2674979">
                <a:moveTo>
                  <a:pt x="3318870" y="1460089"/>
                </a:moveTo>
                <a:cubicBezTo>
                  <a:pt x="2383575" y="1651096"/>
                  <a:pt x="311472" y="2380616"/>
                  <a:pt x="0" y="2541000"/>
                </a:cubicBezTo>
                <a:cubicBezTo>
                  <a:pt x="86332" y="2567863"/>
                  <a:pt x="59536" y="2775339"/>
                  <a:pt x="751856" y="2614324"/>
                </a:cubicBezTo>
                <a:cubicBezTo>
                  <a:pt x="1604669" y="2373664"/>
                  <a:pt x="2201448" y="1738265"/>
                  <a:pt x="5088262" y="1393130"/>
                </a:cubicBezTo>
                <a:cubicBezTo>
                  <a:pt x="7975076" y="1047995"/>
                  <a:pt x="12527269" y="216731"/>
                  <a:pt x="14284812" y="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0CA948B5-9917-F757-4DFA-F72B0369F923}"/>
              </a:ext>
            </a:extLst>
          </p:cNvPr>
          <p:cNvSpPr/>
          <p:nvPr/>
        </p:nvSpPr>
        <p:spPr>
          <a:xfrm>
            <a:off x="6759610" y="2185116"/>
            <a:ext cx="1854044" cy="1594493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564294 w 18200079"/>
              <a:gd name="connsiteY0" fmla="*/ 123217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564294 w 18200079"/>
              <a:gd name="connsiteY0" fmla="*/ 123217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895300 w 18200079"/>
              <a:gd name="connsiteY3" fmla="*/ 1087846 h 2063411"/>
              <a:gd name="connsiteX4" fmla="*/ 18200079 w 18200079"/>
              <a:gd name="connsiteY4" fmla="*/ 0 h 2063411"/>
              <a:gd name="connsiteX0" fmla="*/ 3564294 w 18200079"/>
              <a:gd name="connsiteY0" fmla="*/ 123217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768322 w 18200079"/>
              <a:gd name="connsiteY3" fmla="*/ 1056932 h 2063409"/>
              <a:gd name="connsiteX4" fmla="*/ 18200079 w 18200079"/>
              <a:gd name="connsiteY4" fmla="*/ 0 h 2063409"/>
              <a:gd name="connsiteX0" fmla="*/ 3564294 w 17583336"/>
              <a:gd name="connsiteY0" fmla="*/ 1185798 h 2017038"/>
              <a:gd name="connsiteX1" fmla="*/ 0 w 17583336"/>
              <a:gd name="connsiteY1" fmla="*/ 1961196 h 2017038"/>
              <a:gd name="connsiteX2" fmla="*/ 842909 w 17583336"/>
              <a:gd name="connsiteY2" fmla="*/ 1927832 h 2017038"/>
              <a:gd name="connsiteX3" fmla="*/ 5768322 w 17583336"/>
              <a:gd name="connsiteY3" fmla="*/ 1010560 h 2017038"/>
              <a:gd name="connsiteX4" fmla="*/ 17583336 w 17583336"/>
              <a:gd name="connsiteY4" fmla="*/ 0 h 2017038"/>
              <a:gd name="connsiteX0" fmla="*/ 6204825 w 20223867"/>
              <a:gd name="connsiteY0" fmla="*/ 1185798 h 3329146"/>
              <a:gd name="connsiteX1" fmla="*/ 0 w 20223867"/>
              <a:gd name="connsiteY1" fmla="*/ 3328726 h 3329146"/>
              <a:gd name="connsiteX2" fmla="*/ 3483440 w 20223867"/>
              <a:gd name="connsiteY2" fmla="*/ 1927832 h 3329146"/>
              <a:gd name="connsiteX3" fmla="*/ 8408853 w 20223867"/>
              <a:gd name="connsiteY3" fmla="*/ 1010560 h 3329146"/>
              <a:gd name="connsiteX4" fmla="*/ 20223867 w 20223867"/>
              <a:gd name="connsiteY4" fmla="*/ 0 h 3329146"/>
              <a:gd name="connsiteX0" fmla="*/ 3382195 w 20223867"/>
              <a:gd name="connsiteY0" fmla="*/ 2640617 h 3329148"/>
              <a:gd name="connsiteX1" fmla="*/ 0 w 20223867"/>
              <a:gd name="connsiteY1" fmla="*/ 3328726 h 3329148"/>
              <a:gd name="connsiteX2" fmla="*/ 3483440 w 20223867"/>
              <a:gd name="connsiteY2" fmla="*/ 1927832 h 3329148"/>
              <a:gd name="connsiteX3" fmla="*/ 8408853 w 20223867"/>
              <a:gd name="connsiteY3" fmla="*/ 1010560 h 3329148"/>
              <a:gd name="connsiteX4" fmla="*/ 20223867 w 20223867"/>
              <a:gd name="connsiteY4" fmla="*/ 0 h 3329148"/>
              <a:gd name="connsiteX0" fmla="*/ 3382195 w 20223867"/>
              <a:gd name="connsiteY0" fmla="*/ 2640617 h 3329146"/>
              <a:gd name="connsiteX1" fmla="*/ 0 w 20223867"/>
              <a:gd name="connsiteY1" fmla="*/ 3328726 h 3329146"/>
              <a:gd name="connsiteX2" fmla="*/ 3483440 w 20223867"/>
              <a:gd name="connsiteY2" fmla="*/ 1927832 h 3329146"/>
              <a:gd name="connsiteX3" fmla="*/ 11140430 w 20223867"/>
              <a:gd name="connsiteY3" fmla="*/ 1447006 h 3329146"/>
              <a:gd name="connsiteX4" fmla="*/ 20223867 w 20223867"/>
              <a:gd name="connsiteY4" fmla="*/ 0 h 3329146"/>
              <a:gd name="connsiteX0" fmla="*/ 3382195 w 20223867"/>
              <a:gd name="connsiteY0" fmla="*/ 2640617 h 3329474"/>
              <a:gd name="connsiteX1" fmla="*/ 0 w 20223867"/>
              <a:gd name="connsiteY1" fmla="*/ 3328726 h 3329474"/>
              <a:gd name="connsiteX2" fmla="*/ 5304494 w 20223867"/>
              <a:gd name="connsiteY2" fmla="*/ 2490362 h 3329474"/>
              <a:gd name="connsiteX3" fmla="*/ 11140430 w 20223867"/>
              <a:gd name="connsiteY3" fmla="*/ 1447006 h 3329474"/>
              <a:gd name="connsiteX4" fmla="*/ 20223867 w 20223867"/>
              <a:gd name="connsiteY4" fmla="*/ 0 h 3329474"/>
              <a:gd name="connsiteX0" fmla="*/ 3291142 w 20132814"/>
              <a:gd name="connsiteY0" fmla="*/ 2640617 h 3406990"/>
              <a:gd name="connsiteX1" fmla="*/ 0 w 20132814"/>
              <a:gd name="connsiteY1" fmla="*/ 3406315 h 3406990"/>
              <a:gd name="connsiteX2" fmla="*/ 5213441 w 20132814"/>
              <a:gd name="connsiteY2" fmla="*/ 2490362 h 3406990"/>
              <a:gd name="connsiteX3" fmla="*/ 11049377 w 20132814"/>
              <a:gd name="connsiteY3" fmla="*/ 1447006 h 3406990"/>
              <a:gd name="connsiteX4" fmla="*/ 20132814 w 20132814"/>
              <a:gd name="connsiteY4" fmla="*/ 0 h 3406990"/>
              <a:gd name="connsiteX0" fmla="*/ 3291142 w 20132814"/>
              <a:gd name="connsiteY0" fmla="*/ 2640617 h 3450784"/>
              <a:gd name="connsiteX1" fmla="*/ 0 w 20132814"/>
              <a:gd name="connsiteY1" fmla="*/ 3406315 h 3450784"/>
              <a:gd name="connsiteX2" fmla="*/ 979493 w 20132814"/>
              <a:gd name="connsiteY2" fmla="*/ 3353555 h 3450784"/>
              <a:gd name="connsiteX3" fmla="*/ 11049377 w 20132814"/>
              <a:gd name="connsiteY3" fmla="*/ 1447006 h 3450784"/>
              <a:gd name="connsiteX4" fmla="*/ 20132814 w 20132814"/>
              <a:gd name="connsiteY4" fmla="*/ 0 h 3450784"/>
              <a:gd name="connsiteX0" fmla="*/ 3291142 w 14942820"/>
              <a:gd name="connsiteY0" fmla="*/ 1777424 h 2587589"/>
              <a:gd name="connsiteX1" fmla="*/ 0 w 14942820"/>
              <a:gd name="connsiteY1" fmla="*/ 2543122 h 2587589"/>
              <a:gd name="connsiteX2" fmla="*/ 979493 w 14942820"/>
              <a:gd name="connsiteY2" fmla="*/ 2490362 h 2587589"/>
              <a:gd name="connsiteX3" fmla="*/ 11049377 w 14942820"/>
              <a:gd name="connsiteY3" fmla="*/ 583813 h 2587589"/>
              <a:gd name="connsiteX4" fmla="*/ 14942820 w 14942820"/>
              <a:gd name="connsiteY4" fmla="*/ 0 h 2587589"/>
              <a:gd name="connsiteX0" fmla="*/ 3291142 w 14942820"/>
              <a:gd name="connsiteY0" fmla="*/ 1777424 h 2587591"/>
              <a:gd name="connsiteX1" fmla="*/ 0 w 14942820"/>
              <a:gd name="connsiteY1" fmla="*/ 2543122 h 2587591"/>
              <a:gd name="connsiteX2" fmla="*/ 979493 w 14942820"/>
              <a:gd name="connsiteY2" fmla="*/ 2490362 h 2587591"/>
              <a:gd name="connsiteX3" fmla="*/ 14942820 w 14942820"/>
              <a:gd name="connsiteY3" fmla="*/ 0 h 2587591"/>
              <a:gd name="connsiteX0" fmla="*/ 3291142 w 14942820"/>
              <a:gd name="connsiteY0" fmla="*/ 1777424 h 2587589"/>
              <a:gd name="connsiteX1" fmla="*/ 0 w 14942820"/>
              <a:gd name="connsiteY1" fmla="*/ 2543122 h 2587589"/>
              <a:gd name="connsiteX2" fmla="*/ 979493 w 14942820"/>
              <a:gd name="connsiteY2" fmla="*/ 2490362 h 2587589"/>
              <a:gd name="connsiteX3" fmla="*/ 7191471 w 14942820"/>
              <a:gd name="connsiteY3" fmla="*/ 1119048 h 2587589"/>
              <a:gd name="connsiteX4" fmla="*/ 14942820 w 14942820"/>
              <a:gd name="connsiteY4" fmla="*/ 0 h 2587589"/>
              <a:gd name="connsiteX0" fmla="*/ 3291142 w 14123350"/>
              <a:gd name="connsiteY0" fmla="*/ 1777424 h 2587591"/>
              <a:gd name="connsiteX1" fmla="*/ 0 w 14123350"/>
              <a:gd name="connsiteY1" fmla="*/ 2543122 h 2587591"/>
              <a:gd name="connsiteX2" fmla="*/ 979493 w 14123350"/>
              <a:gd name="connsiteY2" fmla="*/ 2490362 h 2587591"/>
              <a:gd name="connsiteX3" fmla="*/ 7191471 w 14123350"/>
              <a:gd name="connsiteY3" fmla="*/ 1119048 h 2587591"/>
              <a:gd name="connsiteX4" fmla="*/ 14123350 w 14123350"/>
              <a:gd name="connsiteY4" fmla="*/ 0 h 258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123350" h="2587591">
                <a:moveTo>
                  <a:pt x="3291142" y="1777424"/>
                </a:moveTo>
                <a:cubicBezTo>
                  <a:pt x="2355847" y="1968431"/>
                  <a:pt x="311472" y="2382738"/>
                  <a:pt x="0" y="2543122"/>
                </a:cubicBezTo>
                <a:cubicBezTo>
                  <a:pt x="86332" y="2569985"/>
                  <a:pt x="287173" y="2651377"/>
                  <a:pt x="979493" y="2490362"/>
                </a:cubicBezTo>
                <a:cubicBezTo>
                  <a:pt x="3186731" y="2091451"/>
                  <a:pt x="4984233" y="1517959"/>
                  <a:pt x="7191471" y="1119048"/>
                </a:cubicBezTo>
                <a:lnTo>
                  <a:pt x="14123350" y="0"/>
                </a:ln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604C60C6-EED7-4581-D247-5CD0C7E51B64}"/>
              </a:ext>
            </a:extLst>
          </p:cNvPr>
          <p:cNvSpPr/>
          <p:nvPr/>
        </p:nvSpPr>
        <p:spPr>
          <a:xfrm>
            <a:off x="6889301" y="2292276"/>
            <a:ext cx="1988139" cy="1597675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8072026 w 18200079"/>
              <a:gd name="connsiteY3" fmla="*/ 1273336 h 2063409"/>
              <a:gd name="connsiteX4" fmla="*/ 18200079 w 18200079"/>
              <a:gd name="connsiteY4" fmla="*/ 0 h 2063409"/>
              <a:gd name="connsiteX0" fmla="*/ 3401041 w 18200079"/>
              <a:gd name="connsiteY0" fmla="*/ 1591555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8072026 w 18200079"/>
              <a:gd name="connsiteY3" fmla="*/ 1273336 h 2063411"/>
              <a:gd name="connsiteX4" fmla="*/ 18200079 w 18200079"/>
              <a:gd name="connsiteY4" fmla="*/ 0 h 2063411"/>
              <a:gd name="connsiteX0" fmla="*/ 3401041 w 18200079"/>
              <a:gd name="connsiteY0" fmla="*/ 1591555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8072026 w 18200079"/>
              <a:gd name="connsiteY3" fmla="*/ 1273336 h 2063409"/>
              <a:gd name="connsiteX4" fmla="*/ 18200079 w 18200079"/>
              <a:gd name="connsiteY4" fmla="*/ 0 h 2063409"/>
              <a:gd name="connsiteX0" fmla="*/ 3401041 w 17147991"/>
              <a:gd name="connsiteY0" fmla="*/ 1568368 h 2040224"/>
              <a:gd name="connsiteX1" fmla="*/ 0 w 17147991"/>
              <a:gd name="connsiteY1" fmla="*/ 1984381 h 2040224"/>
              <a:gd name="connsiteX2" fmla="*/ 842909 w 17147991"/>
              <a:gd name="connsiteY2" fmla="*/ 1951017 h 2040224"/>
              <a:gd name="connsiteX3" fmla="*/ 8072026 w 17147991"/>
              <a:gd name="connsiteY3" fmla="*/ 1250149 h 2040224"/>
              <a:gd name="connsiteX4" fmla="*/ 17147991 w 17147991"/>
              <a:gd name="connsiteY4" fmla="*/ 0 h 2040224"/>
              <a:gd name="connsiteX0" fmla="*/ 3401041 w 17147991"/>
              <a:gd name="connsiteY0" fmla="*/ 1568368 h 3167440"/>
              <a:gd name="connsiteX1" fmla="*/ 0 w 17147991"/>
              <a:gd name="connsiteY1" fmla="*/ 1984381 h 3167440"/>
              <a:gd name="connsiteX2" fmla="*/ 2208698 w 17147991"/>
              <a:gd name="connsiteY2" fmla="*/ 3153669 h 3167440"/>
              <a:gd name="connsiteX3" fmla="*/ 8072026 w 17147991"/>
              <a:gd name="connsiteY3" fmla="*/ 1250149 h 3167440"/>
              <a:gd name="connsiteX4" fmla="*/ 17147991 w 17147991"/>
              <a:gd name="connsiteY4" fmla="*/ 0 h 3167440"/>
              <a:gd name="connsiteX0" fmla="*/ 5722883 w 19469833"/>
              <a:gd name="connsiteY0" fmla="*/ 1568368 h 3385592"/>
              <a:gd name="connsiteX1" fmla="*/ 0 w 19469833"/>
              <a:gd name="connsiteY1" fmla="*/ 3381008 h 3385592"/>
              <a:gd name="connsiteX2" fmla="*/ 4530540 w 19469833"/>
              <a:gd name="connsiteY2" fmla="*/ 3153669 h 3385592"/>
              <a:gd name="connsiteX3" fmla="*/ 10393868 w 19469833"/>
              <a:gd name="connsiteY3" fmla="*/ 1250149 h 3385592"/>
              <a:gd name="connsiteX4" fmla="*/ 19469833 w 19469833"/>
              <a:gd name="connsiteY4" fmla="*/ 0 h 3385592"/>
              <a:gd name="connsiteX0" fmla="*/ 2763677 w 19469833"/>
              <a:gd name="connsiteY0" fmla="*/ 3120175 h 3385592"/>
              <a:gd name="connsiteX1" fmla="*/ 0 w 19469833"/>
              <a:gd name="connsiteY1" fmla="*/ 3381008 h 3385592"/>
              <a:gd name="connsiteX2" fmla="*/ 4530540 w 19469833"/>
              <a:gd name="connsiteY2" fmla="*/ 3153669 h 3385592"/>
              <a:gd name="connsiteX3" fmla="*/ 10393868 w 19469833"/>
              <a:gd name="connsiteY3" fmla="*/ 1250149 h 3385592"/>
              <a:gd name="connsiteX4" fmla="*/ 19469833 w 19469833"/>
              <a:gd name="connsiteY4" fmla="*/ 0 h 3385592"/>
              <a:gd name="connsiteX0" fmla="*/ 2763677 w 19469833"/>
              <a:gd name="connsiteY0" fmla="*/ 3120175 h 3383563"/>
              <a:gd name="connsiteX1" fmla="*/ 0 w 19469833"/>
              <a:gd name="connsiteY1" fmla="*/ 3381008 h 3383563"/>
              <a:gd name="connsiteX2" fmla="*/ 4530540 w 19469833"/>
              <a:gd name="connsiteY2" fmla="*/ 3056680 h 3383563"/>
              <a:gd name="connsiteX3" fmla="*/ 10393868 w 19469833"/>
              <a:gd name="connsiteY3" fmla="*/ 1250149 h 3383563"/>
              <a:gd name="connsiteX4" fmla="*/ 19469833 w 19469833"/>
              <a:gd name="connsiteY4" fmla="*/ 0 h 3383563"/>
              <a:gd name="connsiteX0" fmla="*/ 3035198 w 19741354"/>
              <a:gd name="connsiteY0" fmla="*/ 3120175 h 3539129"/>
              <a:gd name="connsiteX1" fmla="*/ 271521 w 19741354"/>
              <a:gd name="connsiteY1" fmla="*/ 3381008 h 3539129"/>
              <a:gd name="connsiteX2" fmla="*/ 294953 w 19741354"/>
              <a:gd name="connsiteY2" fmla="*/ 3483427 h 3539129"/>
              <a:gd name="connsiteX3" fmla="*/ 10665389 w 19741354"/>
              <a:gd name="connsiteY3" fmla="*/ 1250149 h 3539129"/>
              <a:gd name="connsiteX4" fmla="*/ 19741354 w 19741354"/>
              <a:gd name="connsiteY4" fmla="*/ 0 h 3539129"/>
              <a:gd name="connsiteX0" fmla="*/ 3185341 w 19891497"/>
              <a:gd name="connsiteY0" fmla="*/ 3120175 h 3534910"/>
              <a:gd name="connsiteX1" fmla="*/ 11929 w 19891497"/>
              <a:gd name="connsiteY1" fmla="*/ 3351913 h 3534910"/>
              <a:gd name="connsiteX2" fmla="*/ 445096 w 19891497"/>
              <a:gd name="connsiteY2" fmla="*/ 3483427 h 3534910"/>
              <a:gd name="connsiteX3" fmla="*/ 10815532 w 19891497"/>
              <a:gd name="connsiteY3" fmla="*/ 1250149 h 3534910"/>
              <a:gd name="connsiteX4" fmla="*/ 19891497 w 19891497"/>
              <a:gd name="connsiteY4" fmla="*/ 0 h 3534910"/>
              <a:gd name="connsiteX0" fmla="*/ 3173412 w 19879568"/>
              <a:gd name="connsiteY0" fmla="*/ 3120175 h 3470299"/>
              <a:gd name="connsiteX1" fmla="*/ 0 w 19879568"/>
              <a:gd name="connsiteY1" fmla="*/ 3351913 h 3470299"/>
              <a:gd name="connsiteX2" fmla="*/ 842902 w 19879568"/>
              <a:gd name="connsiteY2" fmla="*/ 3405837 h 3470299"/>
              <a:gd name="connsiteX3" fmla="*/ 10803603 w 19879568"/>
              <a:gd name="connsiteY3" fmla="*/ 1250149 h 3470299"/>
              <a:gd name="connsiteX4" fmla="*/ 19879568 w 19879568"/>
              <a:gd name="connsiteY4" fmla="*/ 0 h 3470299"/>
              <a:gd name="connsiteX0" fmla="*/ 3173412 w 19879568"/>
              <a:gd name="connsiteY0" fmla="*/ 3120175 h 3470297"/>
              <a:gd name="connsiteX1" fmla="*/ 0 w 19879568"/>
              <a:gd name="connsiteY1" fmla="*/ 3351913 h 3470297"/>
              <a:gd name="connsiteX2" fmla="*/ 842902 w 19879568"/>
              <a:gd name="connsiteY2" fmla="*/ 3405837 h 3470297"/>
              <a:gd name="connsiteX3" fmla="*/ 3838078 w 19879568"/>
              <a:gd name="connsiteY3" fmla="*/ 3219005 h 3470297"/>
              <a:gd name="connsiteX4" fmla="*/ 19879568 w 19879568"/>
              <a:gd name="connsiteY4" fmla="*/ 0 h 3470297"/>
              <a:gd name="connsiteX0" fmla="*/ 3173412 w 19879568"/>
              <a:gd name="connsiteY0" fmla="*/ 3120175 h 3501897"/>
              <a:gd name="connsiteX1" fmla="*/ 0 w 19879568"/>
              <a:gd name="connsiteY1" fmla="*/ 3351913 h 3501897"/>
              <a:gd name="connsiteX2" fmla="*/ 888424 w 19879568"/>
              <a:gd name="connsiteY2" fmla="*/ 3444632 h 3501897"/>
              <a:gd name="connsiteX3" fmla="*/ 3838078 w 19879568"/>
              <a:gd name="connsiteY3" fmla="*/ 3219005 h 3501897"/>
              <a:gd name="connsiteX4" fmla="*/ 19879568 w 19879568"/>
              <a:gd name="connsiteY4" fmla="*/ 0 h 3501897"/>
              <a:gd name="connsiteX0" fmla="*/ 3173412 w 19879568"/>
              <a:gd name="connsiteY0" fmla="*/ 3120175 h 3501895"/>
              <a:gd name="connsiteX1" fmla="*/ 0 w 19879568"/>
              <a:gd name="connsiteY1" fmla="*/ 3351913 h 3501895"/>
              <a:gd name="connsiteX2" fmla="*/ 888424 w 19879568"/>
              <a:gd name="connsiteY2" fmla="*/ 3444632 h 3501895"/>
              <a:gd name="connsiteX3" fmla="*/ 3838078 w 19879568"/>
              <a:gd name="connsiteY3" fmla="*/ 3219005 h 3501895"/>
              <a:gd name="connsiteX4" fmla="*/ 19879568 w 19879568"/>
              <a:gd name="connsiteY4" fmla="*/ 0 h 3501895"/>
              <a:gd name="connsiteX0" fmla="*/ 3173412 w 19879568"/>
              <a:gd name="connsiteY0" fmla="*/ 3120175 h 3433666"/>
              <a:gd name="connsiteX1" fmla="*/ 0 w 19879568"/>
              <a:gd name="connsiteY1" fmla="*/ 3351913 h 3433666"/>
              <a:gd name="connsiteX2" fmla="*/ 888424 w 19879568"/>
              <a:gd name="connsiteY2" fmla="*/ 3357343 h 3433666"/>
              <a:gd name="connsiteX3" fmla="*/ 3838078 w 19879568"/>
              <a:gd name="connsiteY3" fmla="*/ 3219005 h 3433666"/>
              <a:gd name="connsiteX4" fmla="*/ 19879568 w 19879568"/>
              <a:gd name="connsiteY4" fmla="*/ 0 h 3433666"/>
              <a:gd name="connsiteX0" fmla="*/ 3173412 w 19879568"/>
              <a:gd name="connsiteY0" fmla="*/ 3120175 h 3433668"/>
              <a:gd name="connsiteX1" fmla="*/ 0 w 19879568"/>
              <a:gd name="connsiteY1" fmla="*/ 3351913 h 3433668"/>
              <a:gd name="connsiteX2" fmla="*/ 888424 w 19879568"/>
              <a:gd name="connsiteY2" fmla="*/ 3357343 h 3433668"/>
              <a:gd name="connsiteX3" fmla="*/ 3838078 w 19879568"/>
              <a:gd name="connsiteY3" fmla="*/ 3219005 h 3433668"/>
              <a:gd name="connsiteX4" fmla="*/ 19879568 w 19879568"/>
              <a:gd name="connsiteY4" fmla="*/ 0 h 3433668"/>
              <a:gd name="connsiteX0" fmla="*/ 3173412 w 19879568"/>
              <a:gd name="connsiteY0" fmla="*/ 3120175 h 3433666"/>
              <a:gd name="connsiteX1" fmla="*/ 0 w 19879568"/>
              <a:gd name="connsiteY1" fmla="*/ 3351913 h 3433666"/>
              <a:gd name="connsiteX2" fmla="*/ 888424 w 19879568"/>
              <a:gd name="connsiteY2" fmla="*/ 3357343 h 3433666"/>
              <a:gd name="connsiteX3" fmla="*/ 3838078 w 19879568"/>
              <a:gd name="connsiteY3" fmla="*/ 3219005 h 3433666"/>
              <a:gd name="connsiteX4" fmla="*/ 19879568 w 19879568"/>
              <a:gd name="connsiteY4" fmla="*/ 0 h 3433666"/>
              <a:gd name="connsiteX0" fmla="*/ 3173412 w 19879568"/>
              <a:gd name="connsiteY0" fmla="*/ 3120175 h 3433668"/>
              <a:gd name="connsiteX1" fmla="*/ 0 w 19879568"/>
              <a:gd name="connsiteY1" fmla="*/ 3351913 h 3433668"/>
              <a:gd name="connsiteX2" fmla="*/ 888424 w 19879568"/>
              <a:gd name="connsiteY2" fmla="*/ 3357343 h 3433668"/>
              <a:gd name="connsiteX3" fmla="*/ 19879568 w 19879568"/>
              <a:gd name="connsiteY3" fmla="*/ 0 h 3433668"/>
              <a:gd name="connsiteX0" fmla="*/ 3173412 w 19879568"/>
              <a:gd name="connsiteY0" fmla="*/ 3120175 h 3433666"/>
              <a:gd name="connsiteX1" fmla="*/ 0 w 19879568"/>
              <a:gd name="connsiteY1" fmla="*/ 3351913 h 3433666"/>
              <a:gd name="connsiteX2" fmla="*/ 888424 w 19879568"/>
              <a:gd name="connsiteY2" fmla="*/ 3357343 h 3433666"/>
              <a:gd name="connsiteX3" fmla="*/ 4519052 w 19879568"/>
              <a:gd name="connsiteY3" fmla="*/ 3137070 h 3433666"/>
              <a:gd name="connsiteX4" fmla="*/ 19879568 w 19879568"/>
              <a:gd name="connsiteY4" fmla="*/ 0 h 3433666"/>
              <a:gd name="connsiteX0" fmla="*/ 3173412 w 19879568"/>
              <a:gd name="connsiteY0" fmla="*/ 3120175 h 3426852"/>
              <a:gd name="connsiteX1" fmla="*/ 0 w 19879568"/>
              <a:gd name="connsiteY1" fmla="*/ 3351913 h 3426852"/>
              <a:gd name="connsiteX2" fmla="*/ 888424 w 19879568"/>
              <a:gd name="connsiteY2" fmla="*/ 3347643 h 3426852"/>
              <a:gd name="connsiteX3" fmla="*/ 4519052 w 19879568"/>
              <a:gd name="connsiteY3" fmla="*/ 3137070 h 3426852"/>
              <a:gd name="connsiteX4" fmla="*/ 19879568 w 19879568"/>
              <a:gd name="connsiteY4" fmla="*/ 0 h 3426852"/>
              <a:gd name="connsiteX0" fmla="*/ 3173412 w 19879568"/>
              <a:gd name="connsiteY0" fmla="*/ 3120175 h 3426850"/>
              <a:gd name="connsiteX1" fmla="*/ 0 w 19879568"/>
              <a:gd name="connsiteY1" fmla="*/ 3351913 h 3426850"/>
              <a:gd name="connsiteX2" fmla="*/ 888424 w 19879568"/>
              <a:gd name="connsiteY2" fmla="*/ 3347643 h 3426850"/>
              <a:gd name="connsiteX3" fmla="*/ 4519052 w 19879568"/>
              <a:gd name="connsiteY3" fmla="*/ 3137070 h 3426850"/>
              <a:gd name="connsiteX4" fmla="*/ 19879568 w 19879568"/>
              <a:gd name="connsiteY4" fmla="*/ 0 h 3426850"/>
              <a:gd name="connsiteX0" fmla="*/ 3173412 w 19879568"/>
              <a:gd name="connsiteY0" fmla="*/ 3120175 h 3426852"/>
              <a:gd name="connsiteX1" fmla="*/ 0 w 19879568"/>
              <a:gd name="connsiteY1" fmla="*/ 3351913 h 3426852"/>
              <a:gd name="connsiteX2" fmla="*/ 888424 w 19879568"/>
              <a:gd name="connsiteY2" fmla="*/ 3347643 h 3426852"/>
              <a:gd name="connsiteX3" fmla="*/ 4519052 w 19879568"/>
              <a:gd name="connsiteY3" fmla="*/ 3137070 h 3426852"/>
              <a:gd name="connsiteX4" fmla="*/ 19879568 w 19879568"/>
              <a:gd name="connsiteY4" fmla="*/ 0 h 3426852"/>
              <a:gd name="connsiteX0" fmla="*/ 3173412 w 15144831"/>
              <a:gd name="connsiteY0" fmla="*/ 2286079 h 2592755"/>
              <a:gd name="connsiteX1" fmla="*/ 0 w 15144831"/>
              <a:gd name="connsiteY1" fmla="*/ 2517817 h 2592755"/>
              <a:gd name="connsiteX2" fmla="*/ 888424 w 15144831"/>
              <a:gd name="connsiteY2" fmla="*/ 2513547 h 2592755"/>
              <a:gd name="connsiteX3" fmla="*/ 4519052 w 15144831"/>
              <a:gd name="connsiteY3" fmla="*/ 2302974 h 2592755"/>
              <a:gd name="connsiteX4" fmla="*/ 15144831 w 15144831"/>
              <a:gd name="connsiteY4" fmla="*/ 0 h 2592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4831" h="2592755">
                <a:moveTo>
                  <a:pt x="3173412" y="2286079"/>
                </a:moveTo>
                <a:cubicBezTo>
                  <a:pt x="1929749" y="2399799"/>
                  <a:pt x="311472" y="2357433"/>
                  <a:pt x="0" y="2517817"/>
                </a:cubicBezTo>
                <a:cubicBezTo>
                  <a:pt x="86332" y="2544680"/>
                  <a:pt x="196104" y="2674562"/>
                  <a:pt x="888424" y="2513547"/>
                </a:cubicBezTo>
                <a:cubicBezTo>
                  <a:pt x="4253549" y="2320505"/>
                  <a:pt x="3020512" y="2447524"/>
                  <a:pt x="4519052" y="2302974"/>
                </a:cubicBezTo>
                <a:cubicBezTo>
                  <a:pt x="9639224" y="1257284"/>
                  <a:pt x="10024659" y="1045690"/>
                  <a:pt x="15144831" y="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1AEAB9A-D400-DCAC-7FAE-B9B7C3C574F0}"/>
              </a:ext>
            </a:extLst>
          </p:cNvPr>
          <p:cNvCxnSpPr/>
          <p:nvPr/>
        </p:nvCxnSpPr>
        <p:spPr>
          <a:xfrm flipV="1">
            <a:off x="5474953" y="2663454"/>
            <a:ext cx="791650" cy="905504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35733D1-3100-0084-AC27-FD6B849104E1}"/>
              </a:ext>
            </a:extLst>
          </p:cNvPr>
          <p:cNvCxnSpPr>
            <a:cxnSpLocks/>
          </p:cNvCxnSpPr>
          <p:nvPr/>
        </p:nvCxnSpPr>
        <p:spPr>
          <a:xfrm>
            <a:off x="5474953" y="3930727"/>
            <a:ext cx="805231" cy="25067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1D0AA89E-652B-0666-79CE-E96C4F9643BF}"/>
              </a:ext>
            </a:extLst>
          </p:cNvPr>
          <p:cNvSpPr/>
          <p:nvPr/>
        </p:nvSpPr>
        <p:spPr>
          <a:xfrm>
            <a:off x="6283142" y="4478750"/>
            <a:ext cx="1462485" cy="15341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tx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2888A6E-9833-0CBC-4D73-62B32A3937EB}"/>
              </a:ext>
            </a:extLst>
          </p:cNvPr>
          <p:cNvSpPr txBox="1"/>
          <p:nvPr/>
        </p:nvSpPr>
        <p:spPr>
          <a:xfrm>
            <a:off x="6182070" y="4212646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err="1"/>
              <a:t>class</a:t>
            </a:r>
            <a:r>
              <a:rPr lang="sv-SE" sz="1200" dirty="0"/>
              <a:t>: </a:t>
            </a:r>
            <a:r>
              <a:rPr lang="sv-SE" sz="1200" dirty="0" err="1"/>
              <a:t>WriterToFile</a:t>
            </a:r>
            <a:endParaRPr lang="sv-SE" sz="1200" dirty="0"/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A26ABC0D-87DC-75F9-FD35-EB162D0A6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8297" y="5642822"/>
            <a:ext cx="319088" cy="323851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8A2FC347-9F38-7B5B-9517-6A2952C79141}"/>
              </a:ext>
            </a:extLst>
          </p:cNvPr>
          <p:cNvSpPr txBox="1"/>
          <p:nvPr/>
        </p:nvSpPr>
        <p:spPr>
          <a:xfrm rot="2613312">
            <a:off x="6397670" y="5505226"/>
            <a:ext cx="605207" cy="275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200" dirty="0"/>
              <a:t>Filter?</a:t>
            </a:r>
          </a:p>
        </p:txBody>
      </p:sp>
      <p:pic>
        <p:nvPicPr>
          <p:cNvPr id="111" name="Picture 110">
            <a:extLst>
              <a:ext uri="{FF2B5EF4-FFF2-40B4-BE49-F238E27FC236}">
                <a16:creationId xmlns:a16="http://schemas.microsoft.com/office/drawing/2014/main" id="{A0E1A727-7C1A-911F-A187-2760E46FC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9844" y="4601581"/>
            <a:ext cx="244523" cy="351502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DCD7FA6D-FC88-707F-AA6B-68C0A4495F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2532" y="4940172"/>
            <a:ext cx="240806" cy="351502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72700EF6-CF66-DC2C-271C-B804D2FD4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137" y="5367798"/>
            <a:ext cx="244523" cy="351502"/>
          </a:xfrm>
          <a:prstGeom prst="rect">
            <a:avLst/>
          </a:prstGeom>
        </p:spPr>
      </p:pic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B64970BA-1F7A-E487-AF0C-09D109966891}"/>
              </a:ext>
            </a:extLst>
          </p:cNvPr>
          <p:cNvSpPr/>
          <p:nvPr/>
        </p:nvSpPr>
        <p:spPr>
          <a:xfrm>
            <a:off x="6617272" y="4178781"/>
            <a:ext cx="2749094" cy="1301707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29080863"/>
              <a:gd name="connsiteY0" fmla="*/ 897560 h 2112450"/>
              <a:gd name="connsiteX1" fmla="*/ 0 w 29080863"/>
              <a:gd name="connsiteY1" fmla="*/ 1978471 h 2112450"/>
              <a:gd name="connsiteX2" fmla="*/ 751856 w 29080863"/>
              <a:gd name="connsiteY2" fmla="*/ 2051795 h 2112450"/>
              <a:gd name="connsiteX3" fmla="*/ 5088262 w 29080863"/>
              <a:gd name="connsiteY3" fmla="*/ 830601 h 2112450"/>
              <a:gd name="connsiteX4" fmla="*/ 29080863 w 29080863"/>
              <a:gd name="connsiteY4" fmla="*/ 0 h 2112450"/>
              <a:gd name="connsiteX0" fmla="*/ 4393631 w 29080863"/>
              <a:gd name="connsiteY0" fmla="*/ 790874 h 2112450"/>
              <a:gd name="connsiteX1" fmla="*/ 0 w 29080863"/>
              <a:gd name="connsiteY1" fmla="*/ 1978471 h 2112450"/>
              <a:gd name="connsiteX2" fmla="*/ 751856 w 29080863"/>
              <a:gd name="connsiteY2" fmla="*/ 2051795 h 2112450"/>
              <a:gd name="connsiteX3" fmla="*/ 5088262 w 29080863"/>
              <a:gd name="connsiteY3" fmla="*/ 830601 h 2112450"/>
              <a:gd name="connsiteX4" fmla="*/ 29080863 w 29080863"/>
              <a:gd name="connsiteY4" fmla="*/ 0 h 2112450"/>
              <a:gd name="connsiteX0" fmla="*/ 4393631 w 29080863"/>
              <a:gd name="connsiteY0" fmla="*/ 790874 h 2112450"/>
              <a:gd name="connsiteX1" fmla="*/ 0 w 29080863"/>
              <a:gd name="connsiteY1" fmla="*/ 1978471 h 2112450"/>
              <a:gd name="connsiteX2" fmla="*/ 751856 w 29080863"/>
              <a:gd name="connsiteY2" fmla="*/ 2051795 h 2112450"/>
              <a:gd name="connsiteX3" fmla="*/ 5910132 w 29080863"/>
              <a:gd name="connsiteY3" fmla="*/ 830600 h 2112450"/>
              <a:gd name="connsiteX4" fmla="*/ 29080863 w 29080863"/>
              <a:gd name="connsiteY4" fmla="*/ 0 h 2112450"/>
              <a:gd name="connsiteX0" fmla="*/ 4709733 w 29080863"/>
              <a:gd name="connsiteY0" fmla="*/ 839367 h 2112450"/>
              <a:gd name="connsiteX1" fmla="*/ 0 w 29080863"/>
              <a:gd name="connsiteY1" fmla="*/ 1978471 h 2112450"/>
              <a:gd name="connsiteX2" fmla="*/ 751856 w 29080863"/>
              <a:gd name="connsiteY2" fmla="*/ 2051795 h 2112450"/>
              <a:gd name="connsiteX3" fmla="*/ 5910132 w 29080863"/>
              <a:gd name="connsiteY3" fmla="*/ 830600 h 2112450"/>
              <a:gd name="connsiteX4" fmla="*/ 29080863 w 29080863"/>
              <a:gd name="connsiteY4" fmla="*/ 0 h 21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80863" h="2112450">
                <a:moveTo>
                  <a:pt x="4709733" y="839367"/>
                </a:moveTo>
                <a:cubicBezTo>
                  <a:pt x="3774438" y="1030374"/>
                  <a:pt x="311472" y="1818087"/>
                  <a:pt x="0" y="1978471"/>
                </a:cubicBezTo>
                <a:cubicBezTo>
                  <a:pt x="86332" y="2005334"/>
                  <a:pt x="59536" y="2212810"/>
                  <a:pt x="751856" y="2051795"/>
                </a:cubicBezTo>
                <a:cubicBezTo>
                  <a:pt x="1604669" y="1811135"/>
                  <a:pt x="3023318" y="1175735"/>
                  <a:pt x="5910132" y="830600"/>
                </a:cubicBezTo>
                <a:cubicBezTo>
                  <a:pt x="8796946" y="485465"/>
                  <a:pt x="27323320" y="216731"/>
                  <a:pt x="29080863" y="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F33C7568-4B0A-B870-D71F-69702F7008C2}"/>
              </a:ext>
            </a:extLst>
          </p:cNvPr>
          <p:cNvSpPr/>
          <p:nvPr/>
        </p:nvSpPr>
        <p:spPr>
          <a:xfrm>
            <a:off x="6776150" y="4328061"/>
            <a:ext cx="2660666" cy="1277740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564294 w 18200079"/>
              <a:gd name="connsiteY0" fmla="*/ 123217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564294 w 18200079"/>
              <a:gd name="connsiteY0" fmla="*/ 123217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895300 w 18200079"/>
              <a:gd name="connsiteY3" fmla="*/ 1087846 h 2063411"/>
              <a:gd name="connsiteX4" fmla="*/ 18200079 w 18200079"/>
              <a:gd name="connsiteY4" fmla="*/ 0 h 2063411"/>
              <a:gd name="connsiteX0" fmla="*/ 3564294 w 18200079"/>
              <a:gd name="connsiteY0" fmla="*/ 123217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768322 w 18200079"/>
              <a:gd name="connsiteY3" fmla="*/ 1056932 h 2063409"/>
              <a:gd name="connsiteX4" fmla="*/ 18200079 w 18200079"/>
              <a:gd name="connsiteY4" fmla="*/ 0 h 2063409"/>
              <a:gd name="connsiteX0" fmla="*/ 3564294 w 17583336"/>
              <a:gd name="connsiteY0" fmla="*/ 1185798 h 2017038"/>
              <a:gd name="connsiteX1" fmla="*/ 0 w 17583336"/>
              <a:gd name="connsiteY1" fmla="*/ 1961196 h 2017038"/>
              <a:gd name="connsiteX2" fmla="*/ 842909 w 17583336"/>
              <a:gd name="connsiteY2" fmla="*/ 1927832 h 2017038"/>
              <a:gd name="connsiteX3" fmla="*/ 5768322 w 17583336"/>
              <a:gd name="connsiteY3" fmla="*/ 1010560 h 2017038"/>
              <a:gd name="connsiteX4" fmla="*/ 17583336 w 17583336"/>
              <a:gd name="connsiteY4" fmla="*/ 0 h 2017038"/>
              <a:gd name="connsiteX0" fmla="*/ 6204825 w 20223867"/>
              <a:gd name="connsiteY0" fmla="*/ 1185798 h 3329146"/>
              <a:gd name="connsiteX1" fmla="*/ 0 w 20223867"/>
              <a:gd name="connsiteY1" fmla="*/ 3328726 h 3329146"/>
              <a:gd name="connsiteX2" fmla="*/ 3483440 w 20223867"/>
              <a:gd name="connsiteY2" fmla="*/ 1927832 h 3329146"/>
              <a:gd name="connsiteX3" fmla="*/ 8408853 w 20223867"/>
              <a:gd name="connsiteY3" fmla="*/ 1010560 h 3329146"/>
              <a:gd name="connsiteX4" fmla="*/ 20223867 w 20223867"/>
              <a:gd name="connsiteY4" fmla="*/ 0 h 3329146"/>
              <a:gd name="connsiteX0" fmla="*/ 3382195 w 20223867"/>
              <a:gd name="connsiteY0" fmla="*/ 2640617 h 3329148"/>
              <a:gd name="connsiteX1" fmla="*/ 0 w 20223867"/>
              <a:gd name="connsiteY1" fmla="*/ 3328726 h 3329148"/>
              <a:gd name="connsiteX2" fmla="*/ 3483440 w 20223867"/>
              <a:gd name="connsiteY2" fmla="*/ 1927832 h 3329148"/>
              <a:gd name="connsiteX3" fmla="*/ 8408853 w 20223867"/>
              <a:gd name="connsiteY3" fmla="*/ 1010560 h 3329148"/>
              <a:gd name="connsiteX4" fmla="*/ 20223867 w 20223867"/>
              <a:gd name="connsiteY4" fmla="*/ 0 h 3329148"/>
              <a:gd name="connsiteX0" fmla="*/ 3382195 w 20223867"/>
              <a:gd name="connsiteY0" fmla="*/ 2640617 h 3329146"/>
              <a:gd name="connsiteX1" fmla="*/ 0 w 20223867"/>
              <a:gd name="connsiteY1" fmla="*/ 3328726 h 3329146"/>
              <a:gd name="connsiteX2" fmla="*/ 3483440 w 20223867"/>
              <a:gd name="connsiteY2" fmla="*/ 1927832 h 3329146"/>
              <a:gd name="connsiteX3" fmla="*/ 11140430 w 20223867"/>
              <a:gd name="connsiteY3" fmla="*/ 1447006 h 3329146"/>
              <a:gd name="connsiteX4" fmla="*/ 20223867 w 20223867"/>
              <a:gd name="connsiteY4" fmla="*/ 0 h 3329146"/>
              <a:gd name="connsiteX0" fmla="*/ 3382195 w 20223867"/>
              <a:gd name="connsiteY0" fmla="*/ 2640617 h 3329474"/>
              <a:gd name="connsiteX1" fmla="*/ 0 w 20223867"/>
              <a:gd name="connsiteY1" fmla="*/ 3328726 h 3329474"/>
              <a:gd name="connsiteX2" fmla="*/ 5304494 w 20223867"/>
              <a:gd name="connsiteY2" fmla="*/ 2490362 h 3329474"/>
              <a:gd name="connsiteX3" fmla="*/ 11140430 w 20223867"/>
              <a:gd name="connsiteY3" fmla="*/ 1447006 h 3329474"/>
              <a:gd name="connsiteX4" fmla="*/ 20223867 w 20223867"/>
              <a:gd name="connsiteY4" fmla="*/ 0 h 3329474"/>
              <a:gd name="connsiteX0" fmla="*/ 3291142 w 20132814"/>
              <a:gd name="connsiteY0" fmla="*/ 2640617 h 3406990"/>
              <a:gd name="connsiteX1" fmla="*/ 0 w 20132814"/>
              <a:gd name="connsiteY1" fmla="*/ 3406315 h 3406990"/>
              <a:gd name="connsiteX2" fmla="*/ 5213441 w 20132814"/>
              <a:gd name="connsiteY2" fmla="*/ 2490362 h 3406990"/>
              <a:gd name="connsiteX3" fmla="*/ 11049377 w 20132814"/>
              <a:gd name="connsiteY3" fmla="*/ 1447006 h 3406990"/>
              <a:gd name="connsiteX4" fmla="*/ 20132814 w 20132814"/>
              <a:gd name="connsiteY4" fmla="*/ 0 h 3406990"/>
              <a:gd name="connsiteX0" fmla="*/ 3291142 w 20132814"/>
              <a:gd name="connsiteY0" fmla="*/ 2640617 h 3450784"/>
              <a:gd name="connsiteX1" fmla="*/ 0 w 20132814"/>
              <a:gd name="connsiteY1" fmla="*/ 3406315 h 3450784"/>
              <a:gd name="connsiteX2" fmla="*/ 979493 w 20132814"/>
              <a:gd name="connsiteY2" fmla="*/ 3353555 h 3450784"/>
              <a:gd name="connsiteX3" fmla="*/ 11049377 w 20132814"/>
              <a:gd name="connsiteY3" fmla="*/ 1447006 h 3450784"/>
              <a:gd name="connsiteX4" fmla="*/ 20132814 w 20132814"/>
              <a:gd name="connsiteY4" fmla="*/ 0 h 3450784"/>
              <a:gd name="connsiteX0" fmla="*/ 3291142 w 28145446"/>
              <a:gd name="connsiteY0" fmla="*/ 1320560 h 2130725"/>
              <a:gd name="connsiteX1" fmla="*/ 0 w 28145446"/>
              <a:gd name="connsiteY1" fmla="*/ 2086258 h 2130725"/>
              <a:gd name="connsiteX2" fmla="*/ 979493 w 28145446"/>
              <a:gd name="connsiteY2" fmla="*/ 2033498 h 2130725"/>
              <a:gd name="connsiteX3" fmla="*/ 11049377 w 28145446"/>
              <a:gd name="connsiteY3" fmla="*/ 126949 h 2130725"/>
              <a:gd name="connsiteX4" fmla="*/ 28145446 w 28145446"/>
              <a:gd name="connsiteY4" fmla="*/ 57172 h 2130725"/>
              <a:gd name="connsiteX0" fmla="*/ 3291142 w 28145446"/>
              <a:gd name="connsiteY0" fmla="*/ 1263388 h 2073554"/>
              <a:gd name="connsiteX1" fmla="*/ 0 w 28145446"/>
              <a:gd name="connsiteY1" fmla="*/ 2029086 h 2073554"/>
              <a:gd name="connsiteX2" fmla="*/ 979493 w 28145446"/>
              <a:gd name="connsiteY2" fmla="*/ 1976326 h 2073554"/>
              <a:gd name="connsiteX3" fmla="*/ 11868847 w 28145446"/>
              <a:gd name="connsiteY3" fmla="*/ 729295 h 2073554"/>
              <a:gd name="connsiteX4" fmla="*/ 28145446 w 28145446"/>
              <a:gd name="connsiteY4" fmla="*/ 0 h 2073554"/>
              <a:gd name="connsiteX0" fmla="*/ 3291142 w 28145446"/>
              <a:gd name="connsiteY0" fmla="*/ 1263388 h 2073554"/>
              <a:gd name="connsiteX1" fmla="*/ 0 w 28145446"/>
              <a:gd name="connsiteY1" fmla="*/ 2029086 h 2073554"/>
              <a:gd name="connsiteX2" fmla="*/ 979493 w 28145446"/>
              <a:gd name="connsiteY2" fmla="*/ 1976326 h 2073554"/>
              <a:gd name="connsiteX3" fmla="*/ 11868847 w 28145446"/>
              <a:gd name="connsiteY3" fmla="*/ 729295 h 2073554"/>
              <a:gd name="connsiteX4" fmla="*/ 28145446 w 28145446"/>
              <a:gd name="connsiteY4" fmla="*/ 0 h 2073554"/>
              <a:gd name="connsiteX0" fmla="*/ 3291142 w 28145446"/>
              <a:gd name="connsiteY0" fmla="*/ 1263388 h 2073554"/>
              <a:gd name="connsiteX1" fmla="*/ 0 w 28145446"/>
              <a:gd name="connsiteY1" fmla="*/ 2029086 h 2073554"/>
              <a:gd name="connsiteX2" fmla="*/ 979493 w 28145446"/>
              <a:gd name="connsiteY2" fmla="*/ 1976326 h 2073554"/>
              <a:gd name="connsiteX3" fmla="*/ 11868847 w 28145446"/>
              <a:gd name="connsiteY3" fmla="*/ 729295 h 2073554"/>
              <a:gd name="connsiteX4" fmla="*/ 28145446 w 28145446"/>
              <a:gd name="connsiteY4" fmla="*/ 0 h 2073554"/>
              <a:gd name="connsiteX0" fmla="*/ 3291142 w 28145446"/>
              <a:gd name="connsiteY0" fmla="*/ 1263388 h 2073554"/>
              <a:gd name="connsiteX1" fmla="*/ 0 w 28145446"/>
              <a:gd name="connsiteY1" fmla="*/ 2029086 h 2073554"/>
              <a:gd name="connsiteX2" fmla="*/ 979493 w 28145446"/>
              <a:gd name="connsiteY2" fmla="*/ 1976326 h 2073554"/>
              <a:gd name="connsiteX3" fmla="*/ 12374613 w 28145446"/>
              <a:gd name="connsiteY3" fmla="*/ 855379 h 2073554"/>
              <a:gd name="connsiteX4" fmla="*/ 28145446 w 28145446"/>
              <a:gd name="connsiteY4" fmla="*/ 0 h 2073554"/>
              <a:gd name="connsiteX0" fmla="*/ 4618792 w 28145446"/>
              <a:gd name="connsiteY0" fmla="*/ 1224594 h 2073554"/>
              <a:gd name="connsiteX1" fmla="*/ 0 w 28145446"/>
              <a:gd name="connsiteY1" fmla="*/ 2029086 h 2073554"/>
              <a:gd name="connsiteX2" fmla="*/ 979493 w 28145446"/>
              <a:gd name="connsiteY2" fmla="*/ 1976326 h 2073554"/>
              <a:gd name="connsiteX3" fmla="*/ 12374613 w 28145446"/>
              <a:gd name="connsiteY3" fmla="*/ 855379 h 2073554"/>
              <a:gd name="connsiteX4" fmla="*/ 28145446 w 28145446"/>
              <a:gd name="connsiteY4" fmla="*/ 0 h 2073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45446" h="2073554">
                <a:moveTo>
                  <a:pt x="4618792" y="1224594"/>
                </a:moveTo>
                <a:cubicBezTo>
                  <a:pt x="3683497" y="1415601"/>
                  <a:pt x="311472" y="1868702"/>
                  <a:pt x="0" y="2029086"/>
                </a:cubicBezTo>
                <a:cubicBezTo>
                  <a:pt x="86332" y="2055949"/>
                  <a:pt x="287173" y="2137341"/>
                  <a:pt x="979493" y="1976326"/>
                </a:cubicBezTo>
                <a:cubicBezTo>
                  <a:pt x="1832306" y="1735666"/>
                  <a:pt x="6801743" y="996839"/>
                  <a:pt x="12374613" y="855379"/>
                </a:cubicBezTo>
                <a:lnTo>
                  <a:pt x="28145446" y="0"/>
                </a:ln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B80E897A-0BD1-91D6-A510-D3209ADF31DB}"/>
              </a:ext>
            </a:extLst>
          </p:cNvPr>
          <p:cNvSpPr/>
          <p:nvPr/>
        </p:nvSpPr>
        <p:spPr>
          <a:xfrm>
            <a:off x="6905842" y="4435222"/>
            <a:ext cx="2580778" cy="1280922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8072026 w 18200079"/>
              <a:gd name="connsiteY3" fmla="*/ 1273336 h 2063409"/>
              <a:gd name="connsiteX4" fmla="*/ 18200079 w 18200079"/>
              <a:gd name="connsiteY4" fmla="*/ 0 h 2063409"/>
              <a:gd name="connsiteX0" fmla="*/ 3401041 w 18200079"/>
              <a:gd name="connsiteY0" fmla="*/ 1591555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8072026 w 18200079"/>
              <a:gd name="connsiteY3" fmla="*/ 1273336 h 2063411"/>
              <a:gd name="connsiteX4" fmla="*/ 18200079 w 18200079"/>
              <a:gd name="connsiteY4" fmla="*/ 0 h 2063411"/>
              <a:gd name="connsiteX0" fmla="*/ 3401041 w 18200079"/>
              <a:gd name="connsiteY0" fmla="*/ 1591555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8072026 w 18200079"/>
              <a:gd name="connsiteY3" fmla="*/ 1273336 h 2063409"/>
              <a:gd name="connsiteX4" fmla="*/ 18200079 w 18200079"/>
              <a:gd name="connsiteY4" fmla="*/ 0 h 2063409"/>
              <a:gd name="connsiteX0" fmla="*/ 3401041 w 17147991"/>
              <a:gd name="connsiteY0" fmla="*/ 1568368 h 2040224"/>
              <a:gd name="connsiteX1" fmla="*/ 0 w 17147991"/>
              <a:gd name="connsiteY1" fmla="*/ 1984381 h 2040224"/>
              <a:gd name="connsiteX2" fmla="*/ 842909 w 17147991"/>
              <a:gd name="connsiteY2" fmla="*/ 1951017 h 2040224"/>
              <a:gd name="connsiteX3" fmla="*/ 8072026 w 17147991"/>
              <a:gd name="connsiteY3" fmla="*/ 1250149 h 2040224"/>
              <a:gd name="connsiteX4" fmla="*/ 17147991 w 17147991"/>
              <a:gd name="connsiteY4" fmla="*/ 0 h 2040224"/>
              <a:gd name="connsiteX0" fmla="*/ 3401041 w 17147991"/>
              <a:gd name="connsiteY0" fmla="*/ 1568368 h 3167440"/>
              <a:gd name="connsiteX1" fmla="*/ 0 w 17147991"/>
              <a:gd name="connsiteY1" fmla="*/ 1984381 h 3167440"/>
              <a:gd name="connsiteX2" fmla="*/ 2208698 w 17147991"/>
              <a:gd name="connsiteY2" fmla="*/ 3153669 h 3167440"/>
              <a:gd name="connsiteX3" fmla="*/ 8072026 w 17147991"/>
              <a:gd name="connsiteY3" fmla="*/ 1250149 h 3167440"/>
              <a:gd name="connsiteX4" fmla="*/ 17147991 w 17147991"/>
              <a:gd name="connsiteY4" fmla="*/ 0 h 3167440"/>
              <a:gd name="connsiteX0" fmla="*/ 5722883 w 19469833"/>
              <a:gd name="connsiteY0" fmla="*/ 1568368 h 3385592"/>
              <a:gd name="connsiteX1" fmla="*/ 0 w 19469833"/>
              <a:gd name="connsiteY1" fmla="*/ 3381008 h 3385592"/>
              <a:gd name="connsiteX2" fmla="*/ 4530540 w 19469833"/>
              <a:gd name="connsiteY2" fmla="*/ 3153669 h 3385592"/>
              <a:gd name="connsiteX3" fmla="*/ 10393868 w 19469833"/>
              <a:gd name="connsiteY3" fmla="*/ 1250149 h 3385592"/>
              <a:gd name="connsiteX4" fmla="*/ 19469833 w 19469833"/>
              <a:gd name="connsiteY4" fmla="*/ 0 h 3385592"/>
              <a:gd name="connsiteX0" fmla="*/ 2763677 w 19469833"/>
              <a:gd name="connsiteY0" fmla="*/ 3120175 h 3385592"/>
              <a:gd name="connsiteX1" fmla="*/ 0 w 19469833"/>
              <a:gd name="connsiteY1" fmla="*/ 3381008 h 3385592"/>
              <a:gd name="connsiteX2" fmla="*/ 4530540 w 19469833"/>
              <a:gd name="connsiteY2" fmla="*/ 3153669 h 3385592"/>
              <a:gd name="connsiteX3" fmla="*/ 10393868 w 19469833"/>
              <a:gd name="connsiteY3" fmla="*/ 1250149 h 3385592"/>
              <a:gd name="connsiteX4" fmla="*/ 19469833 w 19469833"/>
              <a:gd name="connsiteY4" fmla="*/ 0 h 3385592"/>
              <a:gd name="connsiteX0" fmla="*/ 2763677 w 19469833"/>
              <a:gd name="connsiteY0" fmla="*/ 3120175 h 3383563"/>
              <a:gd name="connsiteX1" fmla="*/ 0 w 19469833"/>
              <a:gd name="connsiteY1" fmla="*/ 3381008 h 3383563"/>
              <a:gd name="connsiteX2" fmla="*/ 4530540 w 19469833"/>
              <a:gd name="connsiteY2" fmla="*/ 3056680 h 3383563"/>
              <a:gd name="connsiteX3" fmla="*/ 10393868 w 19469833"/>
              <a:gd name="connsiteY3" fmla="*/ 1250149 h 3383563"/>
              <a:gd name="connsiteX4" fmla="*/ 19469833 w 19469833"/>
              <a:gd name="connsiteY4" fmla="*/ 0 h 3383563"/>
              <a:gd name="connsiteX0" fmla="*/ 3035198 w 19741354"/>
              <a:gd name="connsiteY0" fmla="*/ 3120175 h 3539129"/>
              <a:gd name="connsiteX1" fmla="*/ 271521 w 19741354"/>
              <a:gd name="connsiteY1" fmla="*/ 3381008 h 3539129"/>
              <a:gd name="connsiteX2" fmla="*/ 294953 w 19741354"/>
              <a:gd name="connsiteY2" fmla="*/ 3483427 h 3539129"/>
              <a:gd name="connsiteX3" fmla="*/ 10665389 w 19741354"/>
              <a:gd name="connsiteY3" fmla="*/ 1250149 h 3539129"/>
              <a:gd name="connsiteX4" fmla="*/ 19741354 w 19741354"/>
              <a:gd name="connsiteY4" fmla="*/ 0 h 3539129"/>
              <a:gd name="connsiteX0" fmla="*/ 3185341 w 19891497"/>
              <a:gd name="connsiteY0" fmla="*/ 3120175 h 3534910"/>
              <a:gd name="connsiteX1" fmla="*/ 11929 w 19891497"/>
              <a:gd name="connsiteY1" fmla="*/ 3351913 h 3534910"/>
              <a:gd name="connsiteX2" fmla="*/ 445096 w 19891497"/>
              <a:gd name="connsiteY2" fmla="*/ 3483427 h 3534910"/>
              <a:gd name="connsiteX3" fmla="*/ 10815532 w 19891497"/>
              <a:gd name="connsiteY3" fmla="*/ 1250149 h 3534910"/>
              <a:gd name="connsiteX4" fmla="*/ 19891497 w 19891497"/>
              <a:gd name="connsiteY4" fmla="*/ 0 h 3534910"/>
              <a:gd name="connsiteX0" fmla="*/ 3173412 w 19879568"/>
              <a:gd name="connsiteY0" fmla="*/ 3120175 h 3470299"/>
              <a:gd name="connsiteX1" fmla="*/ 0 w 19879568"/>
              <a:gd name="connsiteY1" fmla="*/ 3351913 h 3470299"/>
              <a:gd name="connsiteX2" fmla="*/ 842902 w 19879568"/>
              <a:gd name="connsiteY2" fmla="*/ 3405837 h 3470299"/>
              <a:gd name="connsiteX3" fmla="*/ 10803603 w 19879568"/>
              <a:gd name="connsiteY3" fmla="*/ 1250149 h 3470299"/>
              <a:gd name="connsiteX4" fmla="*/ 19879568 w 19879568"/>
              <a:gd name="connsiteY4" fmla="*/ 0 h 3470299"/>
              <a:gd name="connsiteX0" fmla="*/ 3173412 w 19879568"/>
              <a:gd name="connsiteY0" fmla="*/ 3120175 h 3470297"/>
              <a:gd name="connsiteX1" fmla="*/ 0 w 19879568"/>
              <a:gd name="connsiteY1" fmla="*/ 3351913 h 3470297"/>
              <a:gd name="connsiteX2" fmla="*/ 842902 w 19879568"/>
              <a:gd name="connsiteY2" fmla="*/ 3405837 h 3470297"/>
              <a:gd name="connsiteX3" fmla="*/ 3838078 w 19879568"/>
              <a:gd name="connsiteY3" fmla="*/ 3219005 h 3470297"/>
              <a:gd name="connsiteX4" fmla="*/ 19879568 w 19879568"/>
              <a:gd name="connsiteY4" fmla="*/ 0 h 3470297"/>
              <a:gd name="connsiteX0" fmla="*/ 3173412 w 19879568"/>
              <a:gd name="connsiteY0" fmla="*/ 3120175 h 3501897"/>
              <a:gd name="connsiteX1" fmla="*/ 0 w 19879568"/>
              <a:gd name="connsiteY1" fmla="*/ 3351913 h 3501897"/>
              <a:gd name="connsiteX2" fmla="*/ 888424 w 19879568"/>
              <a:gd name="connsiteY2" fmla="*/ 3444632 h 3501897"/>
              <a:gd name="connsiteX3" fmla="*/ 3838078 w 19879568"/>
              <a:gd name="connsiteY3" fmla="*/ 3219005 h 3501897"/>
              <a:gd name="connsiteX4" fmla="*/ 19879568 w 19879568"/>
              <a:gd name="connsiteY4" fmla="*/ 0 h 3501897"/>
              <a:gd name="connsiteX0" fmla="*/ 3173412 w 19879568"/>
              <a:gd name="connsiteY0" fmla="*/ 3120175 h 3501895"/>
              <a:gd name="connsiteX1" fmla="*/ 0 w 19879568"/>
              <a:gd name="connsiteY1" fmla="*/ 3351913 h 3501895"/>
              <a:gd name="connsiteX2" fmla="*/ 888424 w 19879568"/>
              <a:gd name="connsiteY2" fmla="*/ 3444632 h 3501895"/>
              <a:gd name="connsiteX3" fmla="*/ 3838078 w 19879568"/>
              <a:gd name="connsiteY3" fmla="*/ 3219005 h 3501895"/>
              <a:gd name="connsiteX4" fmla="*/ 19879568 w 19879568"/>
              <a:gd name="connsiteY4" fmla="*/ 0 h 3501895"/>
              <a:gd name="connsiteX0" fmla="*/ 3173412 w 19879568"/>
              <a:gd name="connsiteY0" fmla="*/ 3120175 h 3433666"/>
              <a:gd name="connsiteX1" fmla="*/ 0 w 19879568"/>
              <a:gd name="connsiteY1" fmla="*/ 3351913 h 3433666"/>
              <a:gd name="connsiteX2" fmla="*/ 888424 w 19879568"/>
              <a:gd name="connsiteY2" fmla="*/ 3357343 h 3433666"/>
              <a:gd name="connsiteX3" fmla="*/ 3838078 w 19879568"/>
              <a:gd name="connsiteY3" fmla="*/ 3219005 h 3433666"/>
              <a:gd name="connsiteX4" fmla="*/ 19879568 w 19879568"/>
              <a:gd name="connsiteY4" fmla="*/ 0 h 3433666"/>
              <a:gd name="connsiteX0" fmla="*/ 3173412 w 19879568"/>
              <a:gd name="connsiteY0" fmla="*/ 3120175 h 3433668"/>
              <a:gd name="connsiteX1" fmla="*/ 0 w 19879568"/>
              <a:gd name="connsiteY1" fmla="*/ 3351913 h 3433668"/>
              <a:gd name="connsiteX2" fmla="*/ 888424 w 19879568"/>
              <a:gd name="connsiteY2" fmla="*/ 3357343 h 3433668"/>
              <a:gd name="connsiteX3" fmla="*/ 3838078 w 19879568"/>
              <a:gd name="connsiteY3" fmla="*/ 3219005 h 3433668"/>
              <a:gd name="connsiteX4" fmla="*/ 19879568 w 19879568"/>
              <a:gd name="connsiteY4" fmla="*/ 0 h 3433668"/>
              <a:gd name="connsiteX0" fmla="*/ 3173412 w 19879568"/>
              <a:gd name="connsiteY0" fmla="*/ 3120175 h 3433666"/>
              <a:gd name="connsiteX1" fmla="*/ 0 w 19879568"/>
              <a:gd name="connsiteY1" fmla="*/ 3351913 h 3433666"/>
              <a:gd name="connsiteX2" fmla="*/ 888424 w 19879568"/>
              <a:gd name="connsiteY2" fmla="*/ 3357343 h 3433666"/>
              <a:gd name="connsiteX3" fmla="*/ 3838078 w 19879568"/>
              <a:gd name="connsiteY3" fmla="*/ 3219005 h 3433666"/>
              <a:gd name="connsiteX4" fmla="*/ 19879568 w 19879568"/>
              <a:gd name="connsiteY4" fmla="*/ 0 h 3433666"/>
              <a:gd name="connsiteX0" fmla="*/ 3173412 w 19879568"/>
              <a:gd name="connsiteY0" fmla="*/ 3120175 h 3433668"/>
              <a:gd name="connsiteX1" fmla="*/ 0 w 19879568"/>
              <a:gd name="connsiteY1" fmla="*/ 3351913 h 3433668"/>
              <a:gd name="connsiteX2" fmla="*/ 888424 w 19879568"/>
              <a:gd name="connsiteY2" fmla="*/ 3357343 h 3433668"/>
              <a:gd name="connsiteX3" fmla="*/ 19879568 w 19879568"/>
              <a:gd name="connsiteY3" fmla="*/ 0 h 3433668"/>
              <a:gd name="connsiteX0" fmla="*/ 3173412 w 19879568"/>
              <a:gd name="connsiteY0" fmla="*/ 3120175 h 3433666"/>
              <a:gd name="connsiteX1" fmla="*/ 0 w 19879568"/>
              <a:gd name="connsiteY1" fmla="*/ 3351913 h 3433666"/>
              <a:gd name="connsiteX2" fmla="*/ 888424 w 19879568"/>
              <a:gd name="connsiteY2" fmla="*/ 3357343 h 3433666"/>
              <a:gd name="connsiteX3" fmla="*/ 4519052 w 19879568"/>
              <a:gd name="connsiteY3" fmla="*/ 3137070 h 3433666"/>
              <a:gd name="connsiteX4" fmla="*/ 19879568 w 19879568"/>
              <a:gd name="connsiteY4" fmla="*/ 0 h 3433666"/>
              <a:gd name="connsiteX0" fmla="*/ 3173412 w 19879568"/>
              <a:gd name="connsiteY0" fmla="*/ 3120175 h 3426852"/>
              <a:gd name="connsiteX1" fmla="*/ 0 w 19879568"/>
              <a:gd name="connsiteY1" fmla="*/ 3351913 h 3426852"/>
              <a:gd name="connsiteX2" fmla="*/ 888424 w 19879568"/>
              <a:gd name="connsiteY2" fmla="*/ 3347643 h 3426852"/>
              <a:gd name="connsiteX3" fmla="*/ 4519052 w 19879568"/>
              <a:gd name="connsiteY3" fmla="*/ 3137070 h 3426852"/>
              <a:gd name="connsiteX4" fmla="*/ 19879568 w 19879568"/>
              <a:gd name="connsiteY4" fmla="*/ 0 h 3426852"/>
              <a:gd name="connsiteX0" fmla="*/ 3173412 w 19879568"/>
              <a:gd name="connsiteY0" fmla="*/ 3120175 h 3426850"/>
              <a:gd name="connsiteX1" fmla="*/ 0 w 19879568"/>
              <a:gd name="connsiteY1" fmla="*/ 3351913 h 3426850"/>
              <a:gd name="connsiteX2" fmla="*/ 888424 w 19879568"/>
              <a:gd name="connsiteY2" fmla="*/ 3347643 h 3426850"/>
              <a:gd name="connsiteX3" fmla="*/ 4519052 w 19879568"/>
              <a:gd name="connsiteY3" fmla="*/ 3137070 h 3426850"/>
              <a:gd name="connsiteX4" fmla="*/ 19879568 w 19879568"/>
              <a:gd name="connsiteY4" fmla="*/ 0 h 3426850"/>
              <a:gd name="connsiteX0" fmla="*/ 3173412 w 19879568"/>
              <a:gd name="connsiteY0" fmla="*/ 3120175 h 3426852"/>
              <a:gd name="connsiteX1" fmla="*/ 0 w 19879568"/>
              <a:gd name="connsiteY1" fmla="*/ 3351913 h 3426852"/>
              <a:gd name="connsiteX2" fmla="*/ 888424 w 19879568"/>
              <a:gd name="connsiteY2" fmla="*/ 3347643 h 3426852"/>
              <a:gd name="connsiteX3" fmla="*/ 4519052 w 19879568"/>
              <a:gd name="connsiteY3" fmla="*/ 3137070 h 3426852"/>
              <a:gd name="connsiteX4" fmla="*/ 19879568 w 19879568"/>
              <a:gd name="connsiteY4" fmla="*/ 0 h 3426852"/>
              <a:gd name="connsiteX0" fmla="*/ 3173412 w 27300359"/>
              <a:gd name="connsiteY0" fmla="*/ 1772042 h 2078717"/>
              <a:gd name="connsiteX1" fmla="*/ 0 w 27300359"/>
              <a:gd name="connsiteY1" fmla="*/ 2003780 h 2078717"/>
              <a:gd name="connsiteX2" fmla="*/ 888424 w 27300359"/>
              <a:gd name="connsiteY2" fmla="*/ 1999510 h 2078717"/>
              <a:gd name="connsiteX3" fmla="*/ 4519052 w 27300359"/>
              <a:gd name="connsiteY3" fmla="*/ 1788937 h 2078717"/>
              <a:gd name="connsiteX4" fmla="*/ 27300359 w 27300359"/>
              <a:gd name="connsiteY4" fmla="*/ 0 h 2078717"/>
              <a:gd name="connsiteX0" fmla="*/ 4627486 w 27300359"/>
              <a:gd name="connsiteY0" fmla="*/ 1636259 h 2078719"/>
              <a:gd name="connsiteX1" fmla="*/ 0 w 27300359"/>
              <a:gd name="connsiteY1" fmla="*/ 2003780 h 2078719"/>
              <a:gd name="connsiteX2" fmla="*/ 888424 w 27300359"/>
              <a:gd name="connsiteY2" fmla="*/ 1999510 h 2078719"/>
              <a:gd name="connsiteX3" fmla="*/ 4519052 w 27300359"/>
              <a:gd name="connsiteY3" fmla="*/ 1788937 h 2078719"/>
              <a:gd name="connsiteX4" fmla="*/ 27300359 w 27300359"/>
              <a:gd name="connsiteY4" fmla="*/ 0 h 2078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00359" h="2078719">
                <a:moveTo>
                  <a:pt x="4627486" y="1636259"/>
                </a:moveTo>
                <a:cubicBezTo>
                  <a:pt x="3383823" y="1749979"/>
                  <a:pt x="311472" y="1843396"/>
                  <a:pt x="0" y="2003780"/>
                </a:cubicBezTo>
                <a:cubicBezTo>
                  <a:pt x="86332" y="2030643"/>
                  <a:pt x="196104" y="2160525"/>
                  <a:pt x="888424" y="1999510"/>
                </a:cubicBezTo>
                <a:cubicBezTo>
                  <a:pt x="4253549" y="1806468"/>
                  <a:pt x="3020512" y="1933487"/>
                  <a:pt x="4519052" y="1788937"/>
                </a:cubicBezTo>
                <a:lnTo>
                  <a:pt x="27300359" y="0"/>
                </a:ln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EE4E9FAC-B870-F9FA-67C1-D5BAB269C674}"/>
              </a:ext>
            </a:extLst>
          </p:cNvPr>
          <p:cNvSpPr/>
          <p:nvPr/>
        </p:nvSpPr>
        <p:spPr>
          <a:xfrm>
            <a:off x="5474447" y="2671482"/>
            <a:ext cx="794871" cy="1512047"/>
          </a:xfrm>
          <a:custGeom>
            <a:avLst/>
            <a:gdLst>
              <a:gd name="connsiteX0" fmla="*/ 0 w 794871"/>
              <a:gd name="connsiteY0" fmla="*/ 884518 h 1512047"/>
              <a:gd name="connsiteX1" fmla="*/ 794871 w 794871"/>
              <a:gd name="connsiteY1" fmla="*/ 0 h 1512047"/>
              <a:gd name="connsiteX2" fmla="*/ 794871 w 794871"/>
              <a:gd name="connsiteY2" fmla="*/ 1512047 h 1512047"/>
              <a:gd name="connsiteX3" fmla="*/ 5977 w 794871"/>
              <a:gd name="connsiteY3" fmla="*/ 1267012 h 1512047"/>
              <a:gd name="connsiteX4" fmla="*/ 0 w 794871"/>
              <a:gd name="connsiteY4" fmla="*/ 884518 h 1512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871" h="1512047">
                <a:moveTo>
                  <a:pt x="0" y="884518"/>
                </a:moveTo>
                <a:lnTo>
                  <a:pt x="794871" y="0"/>
                </a:lnTo>
                <a:lnTo>
                  <a:pt x="794871" y="1512047"/>
                </a:lnTo>
                <a:lnTo>
                  <a:pt x="5977" y="1267012"/>
                </a:lnTo>
                <a:cubicBezTo>
                  <a:pt x="3985" y="1139514"/>
                  <a:pt x="1992" y="1012016"/>
                  <a:pt x="0" y="884518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>
            <a:solidFill>
              <a:schemeClr val="dk1">
                <a:shade val="15000"/>
              </a:schemeClr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24" name="Freeform: Shape 1023">
            <a:extLst>
              <a:ext uri="{FF2B5EF4-FFF2-40B4-BE49-F238E27FC236}">
                <a16:creationId xmlns:a16="http://schemas.microsoft.com/office/drawing/2014/main" id="{A637D608-6B59-33CC-E262-11C45393A634}"/>
              </a:ext>
            </a:extLst>
          </p:cNvPr>
          <p:cNvSpPr/>
          <p:nvPr/>
        </p:nvSpPr>
        <p:spPr>
          <a:xfrm>
            <a:off x="5484771" y="4026088"/>
            <a:ext cx="798372" cy="1975768"/>
          </a:xfrm>
          <a:custGeom>
            <a:avLst/>
            <a:gdLst>
              <a:gd name="connsiteX0" fmla="*/ 0 w 794871"/>
              <a:gd name="connsiteY0" fmla="*/ 884518 h 1512047"/>
              <a:gd name="connsiteX1" fmla="*/ 794871 w 794871"/>
              <a:gd name="connsiteY1" fmla="*/ 0 h 1512047"/>
              <a:gd name="connsiteX2" fmla="*/ 794871 w 794871"/>
              <a:gd name="connsiteY2" fmla="*/ 1512047 h 1512047"/>
              <a:gd name="connsiteX3" fmla="*/ 5977 w 794871"/>
              <a:gd name="connsiteY3" fmla="*/ 1267012 h 1512047"/>
              <a:gd name="connsiteX4" fmla="*/ 0 w 794871"/>
              <a:gd name="connsiteY4" fmla="*/ 884518 h 1512047"/>
              <a:gd name="connsiteX0" fmla="*/ 0 w 801546"/>
              <a:gd name="connsiteY0" fmla="*/ 0 h 1975768"/>
              <a:gd name="connsiteX1" fmla="*/ 801546 w 801546"/>
              <a:gd name="connsiteY1" fmla="*/ 463721 h 1975768"/>
              <a:gd name="connsiteX2" fmla="*/ 801546 w 801546"/>
              <a:gd name="connsiteY2" fmla="*/ 1975768 h 1975768"/>
              <a:gd name="connsiteX3" fmla="*/ 12652 w 801546"/>
              <a:gd name="connsiteY3" fmla="*/ 1730733 h 1975768"/>
              <a:gd name="connsiteX4" fmla="*/ 0 w 801546"/>
              <a:gd name="connsiteY4" fmla="*/ 0 h 1975768"/>
              <a:gd name="connsiteX0" fmla="*/ 1201 w 802747"/>
              <a:gd name="connsiteY0" fmla="*/ 0 h 1975768"/>
              <a:gd name="connsiteX1" fmla="*/ 802747 w 802747"/>
              <a:gd name="connsiteY1" fmla="*/ 463721 h 1975768"/>
              <a:gd name="connsiteX2" fmla="*/ 802747 w 802747"/>
              <a:gd name="connsiteY2" fmla="*/ 1975768 h 1975768"/>
              <a:gd name="connsiteX3" fmla="*/ 504 w 802747"/>
              <a:gd name="connsiteY3" fmla="*/ 302401 h 1975768"/>
              <a:gd name="connsiteX4" fmla="*/ 1201 w 802747"/>
              <a:gd name="connsiteY4" fmla="*/ 0 h 197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747" h="1975768">
                <a:moveTo>
                  <a:pt x="1201" y="0"/>
                </a:moveTo>
                <a:lnTo>
                  <a:pt x="802747" y="463721"/>
                </a:lnTo>
                <a:lnTo>
                  <a:pt x="802747" y="1975768"/>
                </a:lnTo>
                <a:lnTo>
                  <a:pt x="504" y="302401"/>
                </a:lnTo>
                <a:cubicBezTo>
                  <a:pt x="-1488" y="174903"/>
                  <a:pt x="3193" y="127498"/>
                  <a:pt x="1201" y="0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>
            <a:solidFill>
              <a:schemeClr val="dk1">
                <a:shade val="15000"/>
              </a:schemeClr>
            </a:solidFill>
            <a:prstDash val="dash"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32" name="TextBox 1031">
            <a:extLst>
              <a:ext uri="{FF2B5EF4-FFF2-40B4-BE49-F238E27FC236}">
                <a16:creationId xmlns:a16="http://schemas.microsoft.com/office/drawing/2014/main" id="{545132FB-8879-304C-3252-E75EB43FAB5D}"/>
              </a:ext>
            </a:extLst>
          </p:cNvPr>
          <p:cNvSpPr txBox="1"/>
          <p:nvPr/>
        </p:nvSpPr>
        <p:spPr>
          <a:xfrm rot="19037149">
            <a:off x="8061395" y="2152123"/>
            <a:ext cx="57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http</a:t>
            </a:r>
          </a:p>
        </p:txBody>
      </p:sp>
      <p:sp>
        <p:nvSpPr>
          <p:cNvPr id="1033" name="TextBox 1032">
            <a:extLst>
              <a:ext uri="{FF2B5EF4-FFF2-40B4-BE49-F238E27FC236}">
                <a16:creationId xmlns:a16="http://schemas.microsoft.com/office/drawing/2014/main" id="{E6D5B7A4-F5A6-71F9-0C19-F3B7676D6B00}"/>
              </a:ext>
            </a:extLst>
          </p:cNvPr>
          <p:cNvSpPr txBox="1"/>
          <p:nvPr/>
        </p:nvSpPr>
        <p:spPr>
          <a:xfrm rot="19037149">
            <a:off x="8271160" y="2345829"/>
            <a:ext cx="57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http</a:t>
            </a:r>
          </a:p>
        </p:txBody>
      </p:sp>
      <p:sp>
        <p:nvSpPr>
          <p:cNvPr id="1034" name="TextBox 1033">
            <a:extLst>
              <a:ext uri="{FF2B5EF4-FFF2-40B4-BE49-F238E27FC236}">
                <a16:creationId xmlns:a16="http://schemas.microsoft.com/office/drawing/2014/main" id="{7751D0A0-89B8-A305-1B91-C9BE1750167D}"/>
              </a:ext>
            </a:extLst>
          </p:cNvPr>
          <p:cNvSpPr txBox="1"/>
          <p:nvPr/>
        </p:nvSpPr>
        <p:spPr>
          <a:xfrm rot="19037149">
            <a:off x="7858342" y="1943896"/>
            <a:ext cx="5700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http</a:t>
            </a:r>
          </a:p>
        </p:txBody>
      </p:sp>
      <p:sp>
        <p:nvSpPr>
          <p:cNvPr id="1036" name="Rectangle 1035">
            <a:extLst>
              <a:ext uri="{FF2B5EF4-FFF2-40B4-BE49-F238E27FC236}">
                <a16:creationId xmlns:a16="http://schemas.microsoft.com/office/drawing/2014/main" id="{92142BF2-83C8-EF76-4B9F-67C019B52B6C}"/>
              </a:ext>
            </a:extLst>
          </p:cNvPr>
          <p:cNvSpPr/>
          <p:nvPr/>
        </p:nvSpPr>
        <p:spPr>
          <a:xfrm>
            <a:off x="760890" y="3218309"/>
            <a:ext cx="2712250" cy="247174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SybCollector</a:t>
            </a:r>
            <a:endParaRPr lang="sv-SE" sz="1200" dirty="0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8F0AA097-3370-A053-1772-225022F37160}"/>
              </a:ext>
            </a:extLst>
          </p:cNvPr>
          <p:cNvSpPr/>
          <p:nvPr/>
        </p:nvSpPr>
        <p:spPr>
          <a:xfrm>
            <a:off x="760889" y="3523233"/>
            <a:ext cx="1362566" cy="107834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SybStmntCollector</a:t>
            </a:r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/>
          </a:p>
        </p:txBody>
      </p:sp>
      <p:sp>
        <p:nvSpPr>
          <p:cNvPr id="1038" name="Rectangle 1037">
            <a:extLst>
              <a:ext uri="{FF2B5EF4-FFF2-40B4-BE49-F238E27FC236}">
                <a16:creationId xmlns:a16="http://schemas.microsoft.com/office/drawing/2014/main" id="{3C777238-CA58-C424-2320-349A92EDE467}"/>
              </a:ext>
            </a:extLst>
          </p:cNvPr>
          <p:cNvSpPr/>
          <p:nvPr/>
        </p:nvSpPr>
        <p:spPr>
          <a:xfrm>
            <a:off x="2170741" y="3523233"/>
            <a:ext cx="1302399" cy="1078348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SybAuditCollector</a:t>
            </a:r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/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19C47429-8124-33CB-41AD-31C0D18B0D25}"/>
              </a:ext>
            </a:extLst>
          </p:cNvPr>
          <p:cNvSpPr txBox="1"/>
          <p:nvPr/>
        </p:nvSpPr>
        <p:spPr>
          <a:xfrm rot="15949992">
            <a:off x="534068" y="2421184"/>
            <a:ext cx="15359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dirty="0" err="1"/>
              <a:t>select</a:t>
            </a:r>
            <a:r>
              <a:rPr lang="sv-SE" sz="800" dirty="0"/>
              <a:t> … from </a:t>
            </a:r>
            <a:r>
              <a:rPr lang="sv-SE" sz="800" dirty="0" err="1"/>
              <a:t>monSysSQLText</a:t>
            </a:r>
            <a:endParaRPr lang="sv-SE" sz="800" dirty="0"/>
          </a:p>
          <a:p>
            <a:r>
              <a:rPr lang="sv-SE" sz="800" dirty="0" err="1"/>
              <a:t>select</a:t>
            </a:r>
            <a:r>
              <a:rPr lang="sv-SE" sz="800" dirty="0"/>
              <a:t> … from </a:t>
            </a:r>
            <a:r>
              <a:rPr lang="sv-SE" sz="800" dirty="0" err="1"/>
              <a:t>monSysStatement</a:t>
            </a:r>
            <a:endParaRPr lang="sv-SE" sz="800" dirty="0"/>
          </a:p>
        </p:txBody>
      </p:sp>
      <p:pic>
        <p:nvPicPr>
          <p:cNvPr id="1044" name="Picture 1043">
            <a:extLst>
              <a:ext uri="{FF2B5EF4-FFF2-40B4-BE49-F238E27FC236}">
                <a16:creationId xmlns:a16="http://schemas.microsoft.com/office/drawing/2014/main" id="{C24A9473-BB8E-71F6-21EB-8A0FC39F1F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572" y="3845758"/>
            <a:ext cx="244523" cy="351502"/>
          </a:xfrm>
          <a:prstGeom prst="rect">
            <a:avLst/>
          </a:prstGeom>
        </p:spPr>
      </p:pic>
      <p:sp>
        <p:nvSpPr>
          <p:cNvPr id="1045" name="TextBox 1044">
            <a:extLst>
              <a:ext uri="{FF2B5EF4-FFF2-40B4-BE49-F238E27FC236}">
                <a16:creationId xmlns:a16="http://schemas.microsoft.com/office/drawing/2014/main" id="{75E66495-F6CF-10B9-8189-F8C78CD1976B}"/>
              </a:ext>
            </a:extLst>
          </p:cNvPr>
          <p:cNvSpPr txBox="1"/>
          <p:nvPr/>
        </p:nvSpPr>
        <p:spPr>
          <a:xfrm>
            <a:off x="893308" y="4250860"/>
            <a:ext cx="605207" cy="275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200" dirty="0"/>
              <a:t>Filter</a:t>
            </a:r>
          </a:p>
        </p:txBody>
      </p:sp>
      <p:pic>
        <p:nvPicPr>
          <p:cNvPr id="1046" name="Picture 1045">
            <a:extLst>
              <a:ext uri="{FF2B5EF4-FFF2-40B4-BE49-F238E27FC236}">
                <a16:creationId xmlns:a16="http://schemas.microsoft.com/office/drawing/2014/main" id="{413539FE-F64A-9B92-6702-CEBCEDA9B4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498" y="3826769"/>
            <a:ext cx="244523" cy="351502"/>
          </a:xfrm>
          <a:prstGeom prst="rect">
            <a:avLst/>
          </a:prstGeom>
        </p:spPr>
      </p:pic>
      <p:sp>
        <p:nvSpPr>
          <p:cNvPr id="1047" name="TextBox 1046">
            <a:extLst>
              <a:ext uri="{FF2B5EF4-FFF2-40B4-BE49-F238E27FC236}">
                <a16:creationId xmlns:a16="http://schemas.microsoft.com/office/drawing/2014/main" id="{9C09DEC1-D8D4-CBDD-D72E-7A0F9725035E}"/>
              </a:ext>
            </a:extLst>
          </p:cNvPr>
          <p:cNvSpPr txBox="1"/>
          <p:nvPr/>
        </p:nvSpPr>
        <p:spPr>
          <a:xfrm>
            <a:off x="2437234" y="4231871"/>
            <a:ext cx="605207" cy="275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200" dirty="0"/>
              <a:t>Filter</a:t>
            </a:r>
          </a:p>
        </p:txBody>
      </p:sp>
      <p:sp>
        <p:nvSpPr>
          <p:cNvPr id="1048" name="Rectangle 1047">
            <a:extLst>
              <a:ext uri="{FF2B5EF4-FFF2-40B4-BE49-F238E27FC236}">
                <a16:creationId xmlns:a16="http://schemas.microsoft.com/office/drawing/2014/main" id="{CB996E28-2046-EAFB-8403-CC81223D0C95}"/>
              </a:ext>
            </a:extLst>
          </p:cNvPr>
          <p:cNvSpPr/>
          <p:nvPr/>
        </p:nvSpPr>
        <p:spPr>
          <a:xfrm>
            <a:off x="967796" y="5104642"/>
            <a:ext cx="2158018" cy="760677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WriterQueueContainer</a:t>
            </a:r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/>
          </a:p>
        </p:txBody>
      </p:sp>
      <p:sp>
        <p:nvSpPr>
          <p:cNvPr id="1049" name="Rectangle 1048">
            <a:extLst>
              <a:ext uri="{FF2B5EF4-FFF2-40B4-BE49-F238E27FC236}">
                <a16:creationId xmlns:a16="http://schemas.microsoft.com/office/drawing/2014/main" id="{C0D25F31-AF66-EF12-11DA-77C97DCCE779}"/>
              </a:ext>
            </a:extLst>
          </p:cNvPr>
          <p:cNvSpPr/>
          <p:nvPr/>
        </p:nvSpPr>
        <p:spPr>
          <a:xfrm>
            <a:off x="1069626" y="5370686"/>
            <a:ext cx="1954573" cy="222116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AuditRecord</a:t>
            </a:r>
            <a:endParaRPr lang="sv-SE" sz="1200" dirty="0"/>
          </a:p>
        </p:txBody>
      </p:sp>
      <p:sp>
        <p:nvSpPr>
          <p:cNvPr id="1050" name="Rectangle 1049">
            <a:extLst>
              <a:ext uri="{FF2B5EF4-FFF2-40B4-BE49-F238E27FC236}">
                <a16:creationId xmlns:a16="http://schemas.microsoft.com/office/drawing/2014/main" id="{216CA950-64C3-25EF-BDA9-1D1C440E5095}"/>
              </a:ext>
            </a:extLst>
          </p:cNvPr>
          <p:cNvSpPr/>
          <p:nvPr/>
        </p:nvSpPr>
        <p:spPr>
          <a:xfrm>
            <a:off x="1059316" y="5616507"/>
            <a:ext cx="956687" cy="222116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SybMda</a:t>
            </a:r>
            <a:endParaRPr lang="sv-SE" sz="1200" dirty="0"/>
          </a:p>
        </p:txBody>
      </p:sp>
      <p:sp>
        <p:nvSpPr>
          <p:cNvPr id="1051" name="Rectangle 1050">
            <a:extLst>
              <a:ext uri="{FF2B5EF4-FFF2-40B4-BE49-F238E27FC236}">
                <a16:creationId xmlns:a16="http://schemas.microsoft.com/office/drawing/2014/main" id="{7D992AF1-BFBC-EBD9-6AED-1B8C1F7CF40F}"/>
              </a:ext>
            </a:extLst>
          </p:cNvPr>
          <p:cNvSpPr/>
          <p:nvPr/>
        </p:nvSpPr>
        <p:spPr>
          <a:xfrm>
            <a:off x="2067512" y="5616913"/>
            <a:ext cx="956687" cy="222116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SybAudit</a:t>
            </a:r>
            <a:endParaRPr lang="sv-SE" sz="1200" dirty="0"/>
          </a:p>
        </p:txBody>
      </p:sp>
      <p:sp>
        <p:nvSpPr>
          <p:cNvPr id="1052" name="Rectangle 1051">
            <a:extLst>
              <a:ext uri="{FF2B5EF4-FFF2-40B4-BE49-F238E27FC236}">
                <a16:creationId xmlns:a16="http://schemas.microsoft.com/office/drawing/2014/main" id="{3717B199-F772-9436-5FD0-73F5EE12997D}"/>
              </a:ext>
            </a:extLst>
          </p:cNvPr>
          <p:cNvSpPr/>
          <p:nvPr/>
        </p:nvSpPr>
        <p:spPr>
          <a:xfrm>
            <a:off x="3844949" y="3568958"/>
            <a:ext cx="440012" cy="20444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200" dirty="0">
              <a:solidFill>
                <a:schemeClr val="tx1"/>
              </a:solidFill>
            </a:endParaRPr>
          </a:p>
          <a:p>
            <a:pPr algn="ctr"/>
            <a:endParaRPr lang="sv-SE" sz="1200" dirty="0">
              <a:solidFill>
                <a:schemeClr val="tx1"/>
              </a:solidFill>
            </a:endParaRPr>
          </a:p>
          <a:p>
            <a:pPr algn="ctr"/>
            <a:endParaRPr lang="sv-SE" sz="1200" dirty="0">
              <a:solidFill>
                <a:schemeClr val="tx1"/>
              </a:solidFill>
            </a:endParaRPr>
          </a:p>
          <a:p>
            <a:pPr algn="ctr"/>
            <a:endParaRPr lang="sv-SE" sz="1200" dirty="0">
              <a:solidFill>
                <a:schemeClr val="tx1"/>
              </a:solidFill>
            </a:endParaRPr>
          </a:p>
          <a:p>
            <a:pPr algn="ctr"/>
            <a:endParaRPr lang="sv-SE" sz="1200" dirty="0">
              <a:solidFill>
                <a:schemeClr val="tx1"/>
              </a:solidFill>
            </a:endParaRPr>
          </a:p>
          <a:p>
            <a:pPr algn="ctr"/>
            <a:endParaRPr lang="sv-SE" sz="1200" dirty="0">
              <a:solidFill>
                <a:schemeClr val="tx1"/>
              </a:solidFill>
            </a:endParaRPr>
          </a:p>
        </p:txBody>
      </p:sp>
      <p:pic>
        <p:nvPicPr>
          <p:cNvPr id="1035" name="Picture 1034">
            <a:extLst>
              <a:ext uri="{FF2B5EF4-FFF2-40B4-BE49-F238E27FC236}">
                <a16:creationId xmlns:a16="http://schemas.microsoft.com/office/drawing/2014/main" id="{389AFA1F-1D0D-3E61-8750-F83757B3F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561" y="5199934"/>
            <a:ext cx="319088" cy="323851"/>
          </a:xfrm>
          <a:prstGeom prst="rect">
            <a:avLst/>
          </a:prstGeom>
        </p:spPr>
      </p:pic>
      <p:sp>
        <p:nvSpPr>
          <p:cNvPr id="1054" name="Rectangle 1053">
            <a:extLst>
              <a:ext uri="{FF2B5EF4-FFF2-40B4-BE49-F238E27FC236}">
                <a16:creationId xmlns:a16="http://schemas.microsoft.com/office/drawing/2014/main" id="{B7537E9F-90FE-6E82-C2ED-2B562687A950}"/>
              </a:ext>
            </a:extLst>
          </p:cNvPr>
          <p:cNvSpPr/>
          <p:nvPr/>
        </p:nvSpPr>
        <p:spPr>
          <a:xfrm>
            <a:off x="3877908" y="3596465"/>
            <a:ext cx="146059" cy="969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chemeClr val="tx1"/>
                </a:solidFill>
              </a:rPr>
              <a:t>Queue</a:t>
            </a:r>
            <a:r>
              <a:rPr lang="sv-SE" sz="1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55" name="Rectangle 1054">
            <a:extLst>
              <a:ext uri="{FF2B5EF4-FFF2-40B4-BE49-F238E27FC236}">
                <a16:creationId xmlns:a16="http://schemas.microsoft.com/office/drawing/2014/main" id="{1AE02FD7-E8F9-3984-7581-C9248E8C9041}"/>
              </a:ext>
            </a:extLst>
          </p:cNvPr>
          <p:cNvSpPr/>
          <p:nvPr/>
        </p:nvSpPr>
        <p:spPr>
          <a:xfrm>
            <a:off x="4080571" y="3635013"/>
            <a:ext cx="186624" cy="1216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chemeClr val="tx1"/>
                </a:solidFill>
              </a:rPr>
              <a:t>Handler</a:t>
            </a:r>
            <a:r>
              <a:rPr lang="sv-SE" sz="12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053" name="Picture 1052">
            <a:extLst>
              <a:ext uri="{FF2B5EF4-FFF2-40B4-BE49-F238E27FC236}">
                <a16:creationId xmlns:a16="http://schemas.microsoft.com/office/drawing/2014/main" id="{00BD761E-26A6-DDA3-4EC6-8CF08C212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430" y="4695762"/>
            <a:ext cx="244523" cy="351502"/>
          </a:xfrm>
          <a:prstGeom prst="rect">
            <a:avLst/>
          </a:prstGeom>
        </p:spPr>
      </p:pic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E2D6C01A-FA60-4D2C-E48E-847A823C189B}"/>
              </a:ext>
            </a:extLst>
          </p:cNvPr>
          <p:cNvSpPr/>
          <p:nvPr/>
        </p:nvSpPr>
        <p:spPr>
          <a:xfrm>
            <a:off x="1088156" y="1849586"/>
            <a:ext cx="2856585" cy="4154317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6823808"/>
              <a:gd name="connsiteY0" fmla="*/ 175850 h 1390740"/>
              <a:gd name="connsiteX1" fmla="*/ 0 w 6823808"/>
              <a:gd name="connsiteY1" fmla="*/ 1256761 h 1390740"/>
              <a:gd name="connsiteX2" fmla="*/ 751856 w 6823808"/>
              <a:gd name="connsiteY2" fmla="*/ 1330085 h 1390740"/>
              <a:gd name="connsiteX3" fmla="*/ 5088262 w 6823808"/>
              <a:gd name="connsiteY3" fmla="*/ 108891 h 1390740"/>
              <a:gd name="connsiteX4" fmla="*/ 6823808 w 6823808"/>
              <a:gd name="connsiteY4" fmla="*/ 152243 h 1390740"/>
              <a:gd name="connsiteX0" fmla="*/ 3318870 w 6823808"/>
              <a:gd name="connsiteY0" fmla="*/ 175848 h 1256759"/>
              <a:gd name="connsiteX1" fmla="*/ 0 w 6823808"/>
              <a:gd name="connsiteY1" fmla="*/ 1256759 h 1256759"/>
              <a:gd name="connsiteX2" fmla="*/ 5088262 w 6823808"/>
              <a:gd name="connsiteY2" fmla="*/ 108889 h 1256759"/>
              <a:gd name="connsiteX3" fmla="*/ 6823808 w 6823808"/>
              <a:gd name="connsiteY3" fmla="*/ 152241 h 1256759"/>
              <a:gd name="connsiteX0" fmla="*/ 279116 w 3784054"/>
              <a:gd name="connsiteY0" fmla="*/ 2683775 h 2708334"/>
              <a:gd name="connsiteX1" fmla="*/ 773490 w 3784054"/>
              <a:gd name="connsiteY1" fmla="*/ 6153 h 2708334"/>
              <a:gd name="connsiteX2" fmla="*/ 2048508 w 3784054"/>
              <a:gd name="connsiteY2" fmla="*/ 2616816 h 2708334"/>
              <a:gd name="connsiteX3" fmla="*/ 3784054 w 3784054"/>
              <a:gd name="connsiteY3" fmla="*/ 2660168 h 2708334"/>
              <a:gd name="connsiteX0" fmla="*/ 279116 w 3784054"/>
              <a:gd name="connsiteY0" fmla="*/ 2683777 h 2692448"/>
              <a:gd name="connsiteX1" fmla="*/ 773490 w 3784054"/>
              <a:gd name="connsiteY1" fmla="*/ 6155 h 2692448"/>
              <a:gd name="connsiteX2" fmla="*/ 2556944 w 3784054"/>
              <a:gd name="connsiteY2" fmla="*/ 38921 h 2692448"/>
              <a:gd name="connsiteX3" fmla="*/ 3784054 w 3784054"/>
              <a:gd name="connsiteY3" fmla="*/ 2660170 h 2692448"/>
              <a:gd name="connsiteX0" fmla="*/ 279116 w 3784054"/>
              <a:gd name="connsiteY0" fmla="*/ 2683777 h 2692450"/>
              <a:gd name="connsiteX1" fmla="*/ 773490 w 3784054"/>
              <a:gd name="connsiteY1" fmla="*/ 6155 h 2692450"/>
              <a:gd name="connsiteX2" fmla="*/ 3784054 w 3784054"/>
              <a:gd name="connsiteY2" fmla="*/ 2660170 h 2692450"/>
              <a:gd name="connsiteX0" fmla="*/ 279116 w 2462128"/>
              <a:gd name="connsiteY0" fmla="*/ 2683777 h 2692448"/>
              <a:gd name="connsiteX1" fmla="*/ 773490 w 2462128"/>
              <a:gd name="connsiteY1" fmla="*/ 6155 h 2692448"/>
              <a:gd name="connsiteX2" fmla="*/ 2462128 w 2462128"/>
              <a:gd name="connsiteY2" fmla="*/ 2671001 h 2692448"/>
              <a:gd name="connsiteX0" fmla="*/ 675018 w 2858030"/>
              <a:gd name="connsiteY0" fmla="*/ 2694585 h 2703228"/>
              <a:gd name="connsiteX1" fmla="*/ 0 w 2858030"/>
              <a:gd name="connsiteY1" fmla="*/ 6133 h 2703228"/>
              <a:gd name="connsiteX2" fmla="*/ 2858030 w 2858030"/>
              <a:gd name="connsiteY2" fmla="*/ 2681809 h 2703228"/>
              <a:gd name="connsiteX0" fmla="*/ 675064 w 2858076"/>
              <a:gd name="connsiteY0" fmla="*/ 2865600 h 2874243"/>
              <a:gd name="connsiteX1" fmla="*/ 46 w 2858076"/>
              <a:gd name="connsiteY1" fmla="*/ 177148 h 2874243"/>
              <a:gd name="connsiteX2" fmla="*/ 1840129 w 2858076"/>
              <a:gd name="connsiteY2" fmla="*/ 504378 h 2874243"/>
              <a:gd name="connsiteX3" fmla="*/ 2858076 w 2858076"/>
              <a:gd name="connsiteY3" fmla="*/ 2852824 h 2874243"/>
              <a:gd name="connsiteX0" fmla="*/ 929271 w 3112283"/>
              <a:gd name="connsiteY0" fmla="*/ 2717423 h 2726734"/>
              <a:gd name="connsiteX1" fmla="*/ 38 w 3112283"/>
              <a:gd name="connsiteY1" fmla="*/ 256433 h 2726734"/>
              <a:gd name="connsiteX2" fmla="*/ 2094336 w 3112283"/>
              <a:gd name="connsiteY2" fmla="*/ 356201 h 2726734"/>
              <a:gd name="connsiteX3" fmla="*/ 3112283 w 3112283"/>
              <a:gd name="connsiteY3" fmla="*/ 2704647 h 2726734"/>
              <a:gd name="connsiteX0" fmla="*/ 929271 w 3163130"/>
              <a:gd name="connsiteY0" fmla="*/ 2717423 h 2780468"/>
              <a:gd name="connsiteX1" fmla="*/ 38 w 3163130"/>
              <a:gd name="connsiteY1" fmla="*/ 256433 h 2780468"/>
              <a:gd name="connsiteX2" fmla="*/ 2094336 w 3163130"/>
              <a:gd name="connsiteY2" fmla="*/ 356201 h 2780468"/>
              <a:gd name="connsiteX3" fmla="*/ 3163130 w 3163130"/>
              <a:gd name="connsiteY3" fmla="*/ 2780468 h 2780468"/>
              <a:gd name="connsiteX0" fmla="*/ 1041554 w 3275413"/>
              <a:gd name="connsiteY0" fmla="*/ 2717423 h 2780468"/>
              <a:gd name="connsiteX1" fmla="*/ 112321 w 3275413"/>
              <a:gd name="connsiteY1" fmla="*/ 256433 h 2780468"/>
              <a:gd name="connsiteX2" fmla="*/ 2206619 w 3275413"/>
              <a:gd name="connsiteY2" fmla="*/ 356201 h 2780468"/>
              <a:gd name="connsiteX3" fmla="*/ 3275413 w 3275413"/>
              <a:gd name="connsiteY3" fmla="*/ 2780468 h 2780468"/>
              <a:gd name="connsiteX0" fmla="*/ 959025 w 3192884"/>
              <a:gd name="connsiteY0" fmla="*/ 2717423 h 2780468"/>
              <a:gd name="connsiteX1" fmla="*/ 29792 w 3192884"/>
              <a:gd name="connsiteY1" fmla="*/ 256433 h 2780468"/>
              <a:gd name="connsiteX2" fmla="*/ 2124090 w 3192884"/>
              <a:gd name="connsiteY2" fmla="*/ 356201 h 2780468"/>
              <a:gd name="connsiteX3" fmla="*/ 3192884 w 3192884"/>
              <a:gd name="connsiteY3" fmla="*/ 2780468 h 2780468"/>
              <a:gd name="connsiteX0" fmla="*/ 389784 w 3742196"/>
              <a:gd name="connsiteY0" fmla="*/ 3237335 h 3246731"/>
              <a:gd name="connsiteX1" fmla="*/ 579104 w 3742196"/>
              <a:gd name="connsiteY1" fmla="*/ 256433 h 3246731"/>
              <a:gd name="connsiteX2" fmla="*/ 2673402 w 3742196"/>
              <a:gd name="connsiteY2" fmla="*/ 356201 h 3246731"/>
              <a:gd name="connsiteX3" fmla="*/ 3742196 w 3742196"/>
              <a:gd name="connsiteY3" fmla="*/ 2780468 h 3246731"/>
              <a:gd name="connsiteX0" fmla="*/ 78103 w 3430515"/>
              <a:gd name="connsiteY0" fmla="*/ 3237335 h 3237335"/>
              <a:gd name="connsiteX1" fmla="*/ 267423 w 3430515"/>
              <a:gd name="connsiteY1" fmla="*/ 256433 h 3237335"/>
              <a:gd name="connsiteX2" fmla="*/ 2361721 w 3430515"/>
              <a:gd name="connsiteY2" fmla="*/ 356201 h 3237335"/>
              <a:gd name="connsiteX3" fmla="*/ 3430515 w 3430515"/>
              <a:gd name="connsiteY3" fmla="*/ 2780468 h 3237335"/>
              <a:gd name="connsiteX0" fmla="*/ 78103 w 2423995"/>
              <a:gd name="connsiteY0" fmla="*/ 3237335 h 6029917"/>
              <a:gd name="connsiteX1" fmla="*/ 267423 w 2423995"/>
              <a:gd name="connsiteY1" fmla="*/ 256433 h 6029917"/>
              <a:gd name="connsiteX2" fmla="*/ 2361721 w 2423995"/>
              <a:gd name="connsiteY2" fmla="*/ 356201 h 6029917"/>
              <a:gd name="connsiteX3" fmla="*/ 786669 w 2423995"/>
              <a:gd name="connsiteY3" fmla="*/ 6029917 h 6029917"/>
              <a:gd name="connsiteX0" fmla="*/ 78103 w 2420697"/>
              <a:gd name="connsiteY0" fmla="*/ 3237335 h 5672477"/>
              <a:gd name="connsiteX1" fmla="*/ 267423 w 2420697"/>
              <a:gd name="connsiteY1" fmla="*/ 256433 h 5672477"/>
              <a:gd name="connsiteX2" fmla="*/ 2361721 w 2420697"/>
              <a:gd name="connsiteY2" fmla="*/ 356201 h 5672477"/>
              <a:gd name="connsiteX3" fmla="*/ 634134 w 2420697"/>
              <a:gd name="connsiteY3" fmla="*/ 5672477 h 5672477"/>
              <a:gd name="connsiteX0" fmla="*/ 78103 w 22903493"/>
              <a:gd name="connsiteY0" fmla="*/ 3237335 h 5542500"/>
              <a:gd name="connsiteX1" fmla="*/ 267423 w 22903493"/>
              <a:gd name="connsiteY1" fmla="*/ 256433 h 5542500"/>
              <a:gd name="connsiteX2" fmla="*/ 2361721 w 22903493"/>
              <a:gd name="connsiteY2" fmla="*/ 356201 h 5542500"/>
              <a:gd name="connsiteX3" fmla="*/ 22903493 w 22903493"/>
              <a:gd name="connsiteY3" fmla="*/ 5542500 h 5542500"/>
              <a:gd name="connsiteX0" fmla="*/ 78743 w 22904133"/>
              <a:gd name="connsiteY0" fmla="*/ 3237335 h 6772410"/>
              <a:gd name="connsiteX1" fmla="*/ 268063 w 22904133"/>
              <a:gd name="connsiteY1" fmla="*/ 256433 h 6772410"/>
              <a:gd name="connsiteX2" fmla="*/ 2362361 w 22904133"/>
              <a:gd name="connsiteY2" fmla="*/ 356201 h 6772410"/>
              <a:gd name="connsiteX3" fmla="*/ 938755 w 22904133"/>
              <a:gd name="connsiteY3" fmla="*/ 6573484 h 6772410"/>
              <a:gd name="connsiteX4" fmla="*/ 22904133 w 22904133"/>
              <a:gd name="connsiteY4" fmla="*/ 5542500 h 6772410"/>
              <a:gd name="connsiteX0" fmla="*/ 78743 w 22904133"/>
              <a:gd name="connsiteY0" fmla="*/ 3237335 h 7019606"/>
              <a:gd name="connsiteX1" fmla="*/ 268063 w 22904133"/>
              <a:gd name="connsiteY1" fmla="*/ 256433 h 7019606"/>
              <a:gd name="connsiteX2" fmla="*/ 2362361 w 22904133"/>
              <a:gd name="connsiteY2" fmla="*/ 356201 h 7019606"/>
              <a:gd name="connsiteX3" fmla="*/ 938755 w 22904133"/>
              <a:gd name="connsiteY3" fmla="*/ 6573484 h 7019606"/>
              <a:gd name="connsiteX4" fmla="*/ 16649332 w 22904133"/>
              <a:gd name="connsiteY4" fmla="*/ 6530157 h 7019606"/>
              <a:gd name="connsiteX5" fmla="*/ 22904133 w 22904133"/>
              <a:gd name="connsiteY5" fmla="*/ 5542500 h 7019606"/>
              <a:gd name="connsiteX0" fmla="*/ 307697 w 23133087"/>
              <a:gd name="connsiteY0" fmla="*/ 3237335 h 6741748"/>
              <a:gd name="connsiteX1" fmla="*/ 497017 w 23133087"/>
              <a:gd name="connsiteY1" fmla="*/ 256433 h 6741748"/>
              <a:gd name="connsiteX2" fmla="*/ 2591315 w 23133087"/>
              <a:gd name="connsiteY2" fmla="*/ 356201 h 6741748"/>
              <a:gd name="connsiteX3" fmla="*/ 913486 w 23133087"/>
              <a:gd name="connsiteY3" fmla="*/ 6118561 h 6741748"/>
              <a:gd name="connsiteX4" fmla="*/ 16878286 w 23133087"/>
              <a:gd name="connsiteY4" fmla="*/ 6530157 h 6741748"/>
              <a:gd name="connsiteX5" fmla="*/ 23133087 w 23133087"/>
              <a:gd name="connsiteY5" fmla="*/ 5542500 h 6741748"/>
              <a:gd name="connsiteX0" fmla="*/ 307697 w 21760312"/>
              <a:gd name="connsiteY0" fmla="*/ 3237335 h 6741750"/>
              <a:gd name="connsiteX1" fmla="*/ 497017 w 21760312"/>
              <a:gd name="connsiteY1" fmla="*/ 256433 h 6741750"/>
              <a:gd name="connsiteX2" fmla="*/ 2591315 w 21760312"/>
              <a:gd name="connsiteY2" fmla="*/ 356201 h 6741750"/>
              <a:gd name="connsiteX3" fmla="*/ 913486 w 21760312"/>
              <a:gd name="connsiteY3" fmla="*/ 6118561 h 6741750"/>
              <a:gd name="connsiteX4" fmla="*/ 16878286 w 21760312"/>
              <a:gd name="connsiteY4" fmla="*/ 6530157 h 6741750"/>
              <a:gd name="connsiteX5" fmla="*/ 21760312 w 21760312"/>
              <a:gd name="connsiteY5" fmla="*/ 5910770 h 674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760312" h="6741750">
                <a:moveTo>
                  <a:pt x="307697" y="3237335"/>
                </a:moveTo>
                <a:cubicBezTo>
                  <a:pt x="84205" y="2908429"/>
                  <a:pt x="401744" y="648455"/>
                  <a:pt x="497017" y="256433"/>
                </a:cubicBezTo>
                <a:cubicBezTo>
                  <a:pt x="487821" y="-110025"/>
                  <a:pt x="2114977" y="-89745"/>
                  <a:pt x="2591315" y="356201"/>
                </a:cubicBezTo>
                <a:cubicBezTo>
                  <a:pt x="4965623" y="878299"/>
                  <a:pt x="-2510143" y="5254178"/>
                  <a:pt x="913486" y="6118561"/>
                </a:cubicBezTo>
                <a:cubicBezTo>
                  <a:pt x="3116697" y="7059096"/>
                  <a:pt x="13217390" y="6701988"/>
                  <a:pt x="16878286" y="6530157"/>
                </a:cubicBezTo>
                <a:cubicBezTo>
                  <a:pt x="20539182" y="6358326"/>
                  <a:pt x="20539894" y="5986922"/>
                  <a:pt x="21760312" y="5910770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1056" name="Freeform: Shape 1055">
            <a:extLst>
              <a:ext uri="{FF2B5EF4-FFF2-40B4-BE49-F238E27FC236}">
                <a16:creationId xmlns:a16="http://schemas.microsoft.com/office/drawing/2014/main" id="{627EDD69-67F3-6EF0-9E05-CE6BA3656145}"/>
              </a:ext>
            </a:extLst>
          </p:cNvPr>
          <p:cNvSpPr/>
          <p:nvPr/>
        </p:nvSpPr>
        <p:spPr>
          <a:xfrm>
            <a:off x="3942886" y="4459194"/>
            <a:ext cx="480136" cy="780401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6823808"/>
              <a:gd name="connsiteY0" fmla="*/ 175850 h 1390740"/>
              <a:gd name="connsiteX1" fmla="*/ 0 w 6823808"/>
              <a:gd name="connsiteY1" fmla="*/ 1256761 h 1390740"/>
              <a:gd name="connsiteX2" fmla="*/ 751856 w 6823808"/>
              <a:gd name="connsiteY2" fmla="*/ 1330085 h 1390740"/>
              <a:gd name="connsiteX3" fmla="*/ 5088262 w 6823808"/>
              <a:gd name="connsiteY3" fmla="*/ 108891 h 1390740"/>
              <a:gd name="connsiteX4" fmla="*/ 6823808 w 6823808"/>
              <a:gd name="connsiteY4" fmla="*/ 152243 h 1390740"/>
              <a:gd name="connsiteX0" fmla="*/ 3318870 w 6823808"/>
              <a:gd name="connsiteY0" fmla="*/ 175848 h 1256759"/>
              <a:gd name="connsiteX1" fmla="*/ 0 w 6823808"/>
              <a:gd name="connsiteY1" fmla="*/ 1256759 h 1256759"/>
              <a:gd name="connsiteX2" fmla="*/ 5088262 w 6823808"/>
              <a:gd name="connsiteY2" fmla="*/ 108889 h 1256759"/>
              <a:gd name="connsiteX3" fmla="*/ 6823808 w 6823808"/>
              <a:gd name="connsiteY3" fmla="*/ 152241 h 1256759"/>
              <a:gd name="connsiteX0" fmla="*/ 279116 w 3784054"/>
              <a:gd name="connsiteY0" fmla="*/ 2683775 h 2708334"/>
              <a:gd name="connsiteX1" fmla="*/ 773490 w 3784054"/>
              <a:gd name="connsiteY1" fmla="*/ 6153 h 2708334"/>
              <a:gd name="connsiteX2" fmla="*/ 2048508 w 3784054"/>
              <a:gd name="connsiteY2" fmla="*/ 2616816 h 2708334"/>
              <a:gd name="connsiteX3" fmla="*/ 3784054 w 3784054"/>
              <a:gd name="connsiteY3" fmla="*/ 2660168 h 2708334"/>
              <a:gd name="connsiteX0" fmla="*/ 279116 w 3784054"/>
              <a:gd name="connsiteY0" fmla="*/ 2683777 h 2692448"/>
              <a:gd name="connsiteX1" fmla="*/ 773490 w 3784054"/>
              <a:gd name="connsiteY1" fmla="*/ 6155 h 2692448"/>
              <a:gd name="connsiteX2" fmla="*/ 2556944 w 3784054"/>
              <a:gd name="connsiteY2" fmla="*/ 38921 h 2692448"/>
              <a:gd name="connsiteX3" fmla="*/ 3784054 w 3784054"/>
              <a:gd name="connsiteY3" fmla="*/ 2660170 h 2692448"/>
              <a:gd name="connsiteX0" fmla="*/ 279116 w 3784054"/>
              <a:gd name="connsiteY0" fmla="*/ 2683777 h 2692450"/>
              <a:gd name="connsiteX1" fmla="*/ 773490 w 3784054"/>
              <a:gd name="connsiteY1" fmla="*/ 6155 h 2692450"/>
              <a:gd name="connsiteX2" fmla="*/ 3784054 w 3784054"/>
              <a:gd name="connsiteY2" fmla="*/ 2660170 h 2692450"/>
              <a:gd name="connsiteX0" fmla="*/ 279116 w 2462128"/>
              <a:gd name="connsiteY0" fmla="*/ 2683777 h 2692448"/>
              <a:gd name="connsiteX1" fmla="*/ 773490 w 2462128"/>
              <a:gd name="connsiteY1" fmla="*/ 6155 h 2692448"/>
              <a:gd name="connsiteX2" fmla="*/ 2462128 w 2462128"/>
              <a:gd name="connsiteY2" fmla="*/ 2671001 h 2692448"/>
              <a:gd name="connsiteX0" fmla="*/ 675018 w 2858030"/>
              <a:gd name="connsiteY0" fmla="*/ 2694585 h 2703228"/>
              <a:gd name="connsiteX1" fmla="*/ 0 w 2858030"/>
              <a:gd name="connsiteY1" fmla="*/ 6133 h 2703228"/>
              <a:gd name="connsiteX2" fmla="*/ 2858030 w 2858030"/>
              <a:gd name="connsiteY2" fmla="*/ 2681809 h 2703228"/>
              <a:gd name="connsiteX0" fmla="*/ 675064 w 2858076"/>
              <a:gd name="connsiteY0" fmla="*/ 2865600 h 2874243"/>
              <a:gd name="connsiteX1" fmla="*/ 46 w 2858076"/>
              <a:gd name="connsiteY1" fmla="*/ 177148 h 2874243"/>
              <a:gd name="connsiteX2" fmla="*/ 1840129 w 2858076"/>
              <a:gd name="connsiteY2" fmla="*/ 504378 h 2874243"/>
              <a:gd name="connsiteX3" fmla="*/ 2858076 w 2858076"/>
              <a:gd name="connsiteY3" fmla="*/ 2852824 h 2874243"/>
              <a:gd name="connsiteX0" fmla="*/ 929271 w 3112283"/>
              <a:gd name="connsiteY0" fmla="*/ 2717423 h 2726734"/>
              <a:gd name="connsiteX1" fmla="*/ 38 w 3112283"/>
              <a:gd name="connsiteY1" fmla="*/ 256433 h 2726734"/>
              <a:gd name="connsiteX2" fmla="*/ 2094336 w 3112283"/>
              <a:gd name="connsiteY2" fmla="*/ 356201 h 2726734"/>
              <a:gd name="connsiteX3" fmla="*/ 3112283 w 3112283"/>
              <a:gd name="connsiteY3" fmla="*/ 2704647 h 2726734"/>
              <a:gd name="connsiteX0" fmla="*/ 929271 w 3163130"/>
              <a:gd name="connsiteY0" fmla="*/ 2717423 h 2780468"/>
              <a:gd name="connsiteX1" fmla="*/ 38 w 3163130"/>
              <a:gd name="connsiteY1" fmla="*/ 256433 h 2780468"/>
              <a:gd name="connsiteX2" fmla="*/ 2094336 w 3163130"/>
              <a:gd name="connsiteY2" fmla="*/ 356201 h 2780468"/>
              <a:gd name="connsiteX3" fmla="*/ 3163130 w 3163130"/>
              <a:gd name="connsiteY3" fmla="*/ 2780468 h 2780468"/>
              <a:gd name="connsiteX0" fmla="*/ 929241 w 6807562"/>
              <a:gd name="connsiteY0" fmla="*/ 3057008 h 3120053"/>
              <a:gd name="connsiteX1" fmla="*/ 8 w 6807562"/>
              <a:gd name="connsiteY1" fmla="*/ 596018 h 3120053"/>
              <a:gd name="connsiteX2" fmla="*/ 6771890 w 6807562"/>
              <a:gd name="connsiteY2" fmla="*/ 175876 h 3120053"/>
              <a:gd name="connsiteX3" fmla="*/ 3163100 w 6807562"/>
              <a:gd name="connsiteY3" fmla="*/ 3120053 h 3120053"/>
              <a:gd name="connsiteX0" fmla="*/ 115819 w 5994140"/>
              <a:gd name="connsiteY0" fmla="*/ 3065708 h 3128753"/>
              <a:gd name="connsiteX1" fmla="*/ 3915009 w 5994140"/>
              <a:gd name="connsiteY1" fmla="*/ 561392 h 3128753"/>
              <a:gd name="connsiteX2" fmla="*/ 5958468 w 5994140"/>
              <a:gd name="connsiteY2" fmla="*/ 184576 h 3128753"/>
              <a:gd name="connsiteX3" fmla="*/ 2349678 w 5994140"/>
              <a:gd name="connsiteY3" fmla="*/ 3128753 h 3128753"/>
              <a:gd name="connsiteX0" fmla="*/ 117937 w 5996258"/>
              <a:gd name="connsiteY0" fmla="*/ 3057010 h 3120055"/>
              <a:gd name="connsiteX1" fmla="*/ 3815440 w 5996258"/>
              <a:gd name="connsiteY1" fmla="*/ 596020 h 3120055"/>
              <a:gd name="connsiteX2" fmla="*/ 5960586 w 5996258"/>
              <a:gd name="connsiteY2" fmla="*/ 175878 h 3120055"/>
              <a:gd name="connsiteX3" fmla="*/ 2351796 w 5996258"/>
              <a:gd name="connsiteY3" fmla="*/ 3120055 h 3120055"/>
              <a:gd name="connsiteX0" fmla="*/ 147836 w 6026157"/>
              <a:gd name="connsiteY0" fmla="*/ 3057010 h 3120055"/>
              <a:gd name="connsiteX1" fmla="*/ 3845339 w 6026157"/>
              <a:gd name="connsiteY1" fmla="*/ 596020 h 3120055"/>
              <a:gd name="connsiteX2" fmla="*/ 5990485 w 6026157"/>
              <a:gd name="connsiteY2" fmla="*/ 175878 h 3120055"/>
              <a:gd name="connsiteX3" fmla="*/ 2381695 w 6026157"/>
              <a:gd name="connsiteY3" fmla="*/ 3120055 h 3120055"/>
              <a:gd name="connsiteX0" fmla="*/ 147836 w 6026157"/>
              <a:gd name="connsiteY0" fmla="*/ 3060752 h 3123797"/>
              <a:gd name="connsiteX1" fmla="*/ 3845339 w 6026157"/>
              <a:gd name="connsiteY1" fmla="*/ 599762 h 3123797"/>
              <a:gd name="connsiteX2" fmla="*/ 5990485 w 6026157"/>
              <a:gd name="connsiteY2" fmla="*/ 179620 h 3123797"/>
              <a:gd name="connsiteX3" fmla="*/ 2381695 w 6026157"/>
              <a:gd name="connsiteY3" fmla="*/ 3123797 h 3123797"/>
              <a:gd name="connsiteX0" fmla="*/ 931709 w 6795831"/>
              <a:gd name="connsiteY0" fmla="*/ 3060752 h 5972482"/>
              <a:gd name="connsiteX1" fmla="*/ 4629212 w 6795831"/>
              <a:gd name="connsiteY1" fmla="*/ 599762 h 5972482"/>
              <a:gd name="connsiteX2" fmla="*/ 6774358 w 6795831"/>
              <a:gd name="connsiteY2" fmla="*/ 179620 h 5972482"/>
              <a:gd name="connsiteX3" fmla="*/ 13285 w 6795831"/>
              <a:gd name="connsiteY3" fmla="*/ 5972482 h 5972482"/>
              <a:gd name="connsiteX0" fmla="*/ 147836 w 9245535"/>
              <a:gd name="connsiteY0" fmla="*/ 3060752 h 5539222"/>
              <a:gd name="connsiteX1" fmla="*/ 3845339 w 9245535"/>
              <a:gd name="connsiteY1" fmla="*/ 599762 h 5539222"/>
              <a:gd name="connsiteX2" fmla="*/ 5990485 w 9245535"/>
              <a:gd name="connsiteY2" fmla="*/ 179620 h 5539222"/>
              <a:gd name="connsiteX3" fmla="*/ 9245535 w 9245535"/>
              <a:gd name="connsiteY3" fmla="*/ 5539222 h 5539222"/>
              <a:gd name="connsiteX0" fmla="*/ 1030822 w 10128521"/>
              <a:gd name="connsiteY0" fmla="*/ 3060752 h 6209199"/>
              <a:gd name="connsiteX1" fmla="*/ 4728325 w 10128521"/>
              <a:gd name="connsiteY1" fmla="*/ 599762 h 6209199"/>
              <a:gd name="connsiteX2" fmla="*/ 6873471 w 10128521"/>
              <a:gd name="connsiteY2" fmla="*/ 179620 h 6209199"/>
              <a:gd name="connsiteX3" fmla="*/ 25885 w 10128521"/>
              <a:gd name="connsiteY3" fmla="*/ 5917517 h 6209199"/>
              <a:gd name="connsiteX4" fmla="*/ 10128521 w 10128521"/>
              <a:gd name="connsiteY4" fmla="*/ 5539222 h 620919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8196478"/>
              <a:gd name="connsiteY0" fmla="*/ 3060752 h 6320649"/>
              <a:gd name="connsiteX1" fmla="*/ 4728325 w 8196478"/>
              <a:gd name="connsiteY1" fmla="*/ 599762 h 6320649"/>
              <a:gd name="connsiteX2" fmla="*/ 6873471 w 8196478"/>
              <a:gd name="connsiteY2" fmla="*/ 179620 h 6320649"/>
              <a:gd name="connsiteX3" fmla="*/ 25885 w 8196478"/>
              <a:gd name="connsiteY3" fmla="*/ 5917517 h 6320649"/>
              <a:gd name="connsiteX4" fmla="*/ 8196478 w 8196478"/>
              <a:gd name="connsiteY4" fmla="*/ 6102461 h 6320649"/>
              <a:gd name="connsiteX0" fmla="*/ 1050468 w 8216124"/>
              <a:gd name="connsiteY0" fmla="*/ 2460990 h 5720887"/>
              <a:gd name="connsiteX1" fmla="*/ 4747971 w 8216124"/>
              <a:gd name="connsiteY1" fmla="*/ 0 h 5720887"/>
              <a:gd name="connsiteX2" fmla="*/ 45531 w 8216124"/>
              <a:gd name="connsiteY2" fmla="*/ 5317755 h 5720887"/>
              <a:gd name="connsiteX3" fmla="*/ 8216124 w 8216124"/>
              <a:gd name="connsiteY3" fmla="*/ 5502699 h 5720887"/>
              <a:gd name="connsiteX0" fmla="*/ 1384096 w 8549752"/>
              <a:gd name="connsiteY0" fmla="*/ 0 h 3259897"/>
              <a:gd name="connsiteX1" fmla="*/ 379159 w 8549752"/>
              <a:gd name="connsiteY1" fmla="*/ 2856765 h 3259897"/>
              <a:gd name="connsiteX2" fmla="*/ 8549752 w 8549752"/>
              <a:gd name="connsiteY2" fmla="*/ 3041709 h 3259897"/>
              <a:gd name="connsiteX0" fmla="*/ 1384096 w 4228077"/>
              <a:gd name="connsiteY0" fmla="*/ 1252648 h 4212922"/>
              <a:gd name="connsiteX1" fmla="*/ 379159 w 4228077"/>
              <a:gd name="connsiteY1" fmla="*/ 4109413 h 4212922"/>
              <a:gd name="connsiteX2" fmla="*/ 4228077 w 4228077"/>
              <a:gd name="connsiteY2" fmla="*/ 5083 h 4212922"/>
              <a:gd name="connsiteX0" fmla="*/ 46309 w 2890290"/>
              <a:gd name="connsiteY0" fmla="*/ 1259461 h 1421065"/>
              <a:gd name="connsiteX1" fmla="*/ 1532690 w 2890290"/>
              <a:gd name="connsiteY1" fmla="*/ 1083405 h 1421065"/>
              <a:gd name="connsiteX2" fmla="*/ 2890290 w 2890290"/>
              <a:gd name="connsiteY2" fmla="*/ 11896 h 1421065"/>
              <a:gd name="connsiteX0" fmla="*/ 2 w 2843983"/>
              <a:gd name="connsiteY0" fmla="*/ 1247566 h 1247565"/>
              <a:gd name="connsiteX1" fmla="*/ 2843983 w 2843983"/>
              <a:gd name="connsiteY1" fmla="*/ 1 h 1247565"/>
              <a:gd name="connsiteX0" fmla="*/ 2 w 2843983"/>
              <a:gd name="connsiteY0" fmla="*/ 1247564 h 1247565"/>
              <a:gd name="connsiteX1" fmla="*/ 1385831 w 2843983"/>
              <a:gd name="connsiteY1" fmla="*/ 897942 h 1247565"/>
              <a:gd name="connsiteX2" fmla="*/ 2843983 w 2843983"/>
              <a:gd name="connsiteY2" fmla="*/ -1 h 1247565"/>
              <a:gd name="connsiteX0" fmla="*/ 2 w 2843983"/>
              <a:gd name="connsiteY0" fmla="*/ 1247566 h 1247565"/>
              <a:gd name="connsiteX1" fmla="*/ 979082 w 2843983"/>
              <a:gd name="connsiteY1" fmla="*/ 1082079 h 1247565"/>
              <a:gd name="connsiteX2" fmla="*/ 1385831 w 2843983"/>
              <a:gd name="connsiteY2" fmla="*/ 897944 h 1247565"/>
              <a:gd name="connsiteX3" fmla="*/ 2843983 w 2843983"/>
              <a:gd name="connsiteY3" fmla="*/ 1 h 1247565"/>
              <a:gd name="connsiteX0" fmla="*/ 0 w 3657481"/>
              <a:gd name="connsiteY0" fmla="*/ 630170 h 1086538"/>
              <a:gd name="connsiteX1" fmla="*/ 1792580 w 3657481"/>
              <a:gd name="connsiteY1" fmla="*/ 1082077 h 1086538"/>
              <a:gd name="connsiteX2" fmla="*/ 2199329 w 3657481"/>
              <a:gd name="connsiteY2" fmla="*/ 897942 h 1086538"/>
              <a:gd name="connsiteX3" fmla="*/ 3657481 w 3657481"/>
              <a:gd name="connsiteY3" fmla="*/ -1 h 1086538"/>
              <a:gd name="connsiteX0" fmla="*/ 0 w 3657481"/>
              <a:gd name="connsiteY0" fmla="*/ 630172 h 1258803"/>
              <a:gd name="connsiteX1" fmla="*/ 623180 w 3657481"/>
              <a:gd name="connsiteY1" fmla="*/ 1255382 h 1258803"/>
              <a:gd name="connsiteX2" fmla="*/ 2199329 w 3657481"/>
              <a:gd name="connsiteY2" fmla="*/ 897944 h 1258803"/>
              <a:gd name="connsiteX3" fmla="*/ 3657481 w 3657481"/>
              <a:gd name="connsiteY3" fmla="*/ 1 h 1258803"/>
              <a:gd name="connsiteX0" fmla="*/ 0 w 3657481"/>
              <a:gd name="connsiteY0" fmla="*/ 630170 h 1258801"/>
              <a:gd name="connsiteX1" fmla="*/ 623180 w 3657481"/>
              <a:gd name="connsiteY1" fmla="*/ 1255380 h 1258801"/>
              <a:gd name="connsiteX2" fmla="*/ 2046802 w 3657481"/>
              <a:gd name="connsiteY2" fmla="*/ 941268 h 1258801"/>
              <a:gd name="connsiteX3" fmla="*/ 3657481 w 3657481"/>
              <a:gd name="connsiteY3" fmla="*/ -1 h 1258801"/>
              <a:gd name="connsiteX0" fmla="*/ 0 w 3657481"/>
              <a:gd name="connsiteY0" fmla="*/ 630172 h 1269585"/>
              <a:gd name="connsiteX1" fmla="*/ 1080777 w 3657481"/>
              <a:gd name="connsiteY1" fmla="*/ 1266213 h 1269585"/>
              <a:gd name="connsiteX2" fmla="*/ 2046802 w 3657481"/>
              <a:gd name="connsiteY2" fmla="*/ 941270 h 1269585"/>
              <a:gd name="connsiteX3" fmla="*/ 3657481 w 3657481"/>
              <a:gd name="connsiteY3" fmla="*/ 1 h 1269585"/>
              <a:gd name="connsiteX0" fmla="*/ 0 w 3657481"/>
              <a:gd name="connsiteY0" fmla="*/ 630170 h 1237240"/>
              <a:gd name="connsiteX1" fmla="*/ 826562 w 3657481"/>
              <a:gd name="connsiteY1" fmla="*/ 1233717 h 1237240"/>
              <a:gd name="connsiteX2" fmla="*/ 2046802 w 3657481"/>
              <a:gd name="connsiteY2" fmla="*/ 941268 h 1237240"/>
              <a:gd name="connsiteX3" fmla="*/ 3657481 w 3657481"/>
              <a:gd name="connsiteY3" fmla="*/ -1 h 1237240"/>
              <a:gd name="connsiteX0" fmla="*/ 0 w 3657481"/>
              <a:gd name="connsiteY0" fmla="*/ 630172 h 1237242"/>
              <a:gd name="connsiteX1" fmla="*/ 826562 w 3657481"/>
              <a:gd name="connsiteY1" fmla="*/ 1233719 h 1237242"/>
              <a:gd name="connsiteX2" fmla="*/ 2046802 w 3657481"/>
              <a:gd name="connsiteY2" fmla="*/ 941270 h 1237242"/>
              <a:gd name="connsiteX3" fmla="*/ 3657481 w 3657481"/>
              <a:gd name="connsiteY3" fmla="*/ 1 h 1237242"/>
              <a:gd name="connsiteX0" fmla="*/ 0 w 3657481"/>
              <a:gd name="connsiteY0" fmla="*/ 630170 h 1172600"/>
              <a:gd name="connsiteX1" fmla="*/ 470653 w 3657481"/>
              <a:gd name="connsiteY1" fmla="*/ 1168727 h 1172600"/>
              <a:gd name="connsiteX2" fmla="*/ 2046802 w 3657481"/>
              <a:gd name="connsiteY2" fmla="*/ 941268 h 1172600"/>
              <a:gd name="connsiteX3" fmla="*/ 3657481 w 3657481"/>
              <a:gd name="connsiteY3" fmla="*/ -1 h 1172600"/>
              <a:gd name="connsiteX0" fmla="*/ 0 w 3657481"/>
              <a:gd name="connsiteY0" fmla="*/ 630172 h 1169015"/>
              <a:gd name="connsiteX1" fmla="*/ 470653 w 3657481"/>
              <a:gd name="connsiteY1" fmla="*/ 1168729 h 1169015"/>
              <a:gd name="connsiteX2" fmla="*/ 2046802 w 3657481"/>
              <a:gd name="connsiteY2" fmla="*/ 941270 h 1169015"/>
              <a:gd name="connsiteX3" fmla="*/ 3657481 w 3657481"/>
              <a:gd name="connsiteY3" fmla="*/ 1 h 1169015"/>
              <a:gd name="connsiteX0" fmla="*/ 0 w 3657481"/>
              <a:gd name="connsiteY0" fmla="*/ 630170 h 1169013"/>
              <a:gd name="connsiteX1" fmla="*/ 470653 w 3657481"/>
              <a:gd name="connsiteY1" fmla="*/ 1168727 h 1169013"/>
              <a:gd name="connsiteX2" fmla="*/ 2046802 w 3657481"/>
              <a:gd name="connsiteY2" fmla="*/ 941268 h 1169013"/>
              <a:gd name="connsiteX3" fmla="*/ 3657481 w 3657481"/>
              <a:gd name="connsiteY3" fmla="*/ -1 h 1169013"/>
              <a:gd name="connsiteX0" fmla="*/ 0 w 3657481"/>
              <a:gd name="connsiteY0" fmla="*/ 630172 h 1266457"/>
              <a:gd name="connsiteX1" fmla="*/ 775707 w 3657481"/>
              <a:gd name="connsiteY1" fmla="*/ 1266213 h 1266457"/>
              <a:gd name="connsiteX2" fmla="*/ 2046802 w 3657481"/>
              <a:gd name="connsiteY2" fmla="*/ 941270 h 1266457"/>
              <a:gd name="connsiteX3" fmla="*/ 3657481 w 3657481"/>
              <a:gd name="connsiteY3" fmla="*/ 1 h 126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7481" h="1266457">
                <a:moveTo>
                  <a:pt x="0" y="630172"/>
                </a:moveTo>
                <a:cubicBezTo>
                  <a:pt x="36073" y="608007"/>
                  <a:pt x="290520" y="1281157"/>
                  <a:pt x="775707" y="1266213"/>
                </a:cubicBezTo>
                <a:cubicBezTo>
                  <a:pt x="1871018" y="1197113"/>
                  <a:pt x="1608878" y="1127032"/>
                  <a:pt x="2046802" y="941270"/>
                </a:cubicBezTo>
                <a:lnTo>
                  <a:pt x="3657481" y="1"/>
                </a:ln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BA2A2909-D608-B2BE-2385-CF4399B4CE97}"/>
              </a:ext>
            </a:extLst>
          </p:cNvPr>
          <p:cNvSpPr/>
          <p:nvPr/>
        </p:nvSpPr>
        <p:spPr>
          <a:xfrm>
            <a:off x="2674889" y="1646424"/>
            <a:ext cx="1214324" cy="3894831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6823808"/>
              <a:gd name="connsiteY0" fmla="*/ 175850 h 1390740"/>
              <a:gd name="connsiteX1" fmla="*/ 0 w 6823808"/>
              <a:gd name="connsiteY1" fmla="*/ 1256761 h 1390740"/>
              <a:gd name="connsiteX2" fmla="*/ 751856 w 6823808"/>
              <a:gd name="connsiteY2" fmla="*/ 1330085 h 1390740"/>
              <a:gd name="connsiteX3" fmla="*/ 5088262 w 6823808"/>
              <a:gd name="connsiteY3" fmla="*/ 108891 h 1390740"/>
              <a:gd name="connsiteX4" fmla="*/ 6823808 w 6823808"/>
              <a:gd name="connsiteY4" fmla="*/ 152243 h 1390740"/>
              <a:gd name="connsiteX0" fmla="*/ 3318870 w 6823808"/>
              <a:gd name="connsiteY0" fmla="*/ 175848 h 1256759"/>
              <a:gd name="connsiteX1" fmla="*/ 0 w 6823808"/>
              <a:gd name="connsiteY1" fmla="*/ 1256759 h 1256759"/>
              <a:gd name="connsiteX2" fmla="*/ 5088262 w 6823808"/>
              <a:gd name="connsiteY2" fmla="*/ 108889 h 1256759"/>
              <a:gd name="connsiteX3" fmla="*/ 6823808 w 6823808"/>
              <a:gd name="connsiteY3" fmla="*/ 152241 h 1256759"/>
              <a:gd name="connsiteX0" fmla="*/ 279116 w 3784054"/>
              <a:gd name="connsiteY0" fmla="*/ 2683775 h 2708334"/>
              <a:gd name="connsiteX1" fmla="*/ 773490 w 3784054"/>
              <a:gd name="connsiteY1" fmla="*/ 6153 h 2708334"/>
              <a:gd name="connsiteX2" fmla="*/ 2048508 w 3784054"/>
              <a:gd name="connsiteY2" fmla="*/ 2616816 h 2708334"/>
              <a:gd name="connsiteX3" fmla="*/ 3784054 w 3784054"/>
              <a:gd name="connsiteY3" fmla="*/ 2660168 h 2708334"/>
              <a:gd name="connsiteX0" fmla="*/ 279116 w 3784054"/>
              <a:gd name="connsiteY0" fmla="*/ 2683777 h 2692448"/>
              <a:gd name="connsiteX1" fmla="*/ 773490 w 3784054"/>
              <a:gd name="connsiteY1" fmla="*/ 6155 h 2692448"/>
              <a:gd name="connsiteX2" fmla="*/ 2556944 w 3784054"/>
              <a:gd name="connsiteY2" fmla="*/ 38921 h 2692448"/>
              <a:gd name="connsiteX3" fmla="*/ 3784054 w 3784054"/>
              <a:gd name="connsiteY3" fmla="*/ 2660170 h 2692448"/>
              <a:gd name="connsiteX0" fmla="*/ 279116 w 3784054"/>
              <a:gd name="connsiteY0" fmla="*/ 2683777 h 2692450"/>
              <a:gd name="connsiteX1" fmla="*/ 773490 w 3784054"/>
              <a:gd name="connsiteY1" fmla="*/ 6155 h 2692450"/>
              <a:gd name="connsiteX2" fmla="*/ 3784054 w 3784054"/>
              <a:gd name="connsiteY2" fmla="*/ 2660170 h 2692450"/>
              <a:gd name="connsiteX0" fmla="*/ 279116 w 2462128"/>
              <a:gd name="connsiteY0" fmla="*/ 2683777 h 2692448"/>
              <a:gd name="connsiteX1" fmla="*/ 773490 w 2462128"/>
              <a:gd name="connsiteY1" fmla="*/ 6155 h 2692448"/>
              <a:gd name="connsiteX2" fmla="*/ 2462128 w 2462128"/>
              <a:gd name="connsiteY2" fmla="*/ 2671001 h 2692448"/>
              <a:gd name="connsiteX0" fmla="*/ 675018 w 2858030"/>
              <a:gd name="connsiteY0" fmla="*/ 2694585 h 2703228"/>
              <a:gd name="connsiteX1" fmla="*/ 0 w 2858030"/>
              <a:gd name="connsiteY1" fmla="*/ 6133 h 2703228"/>
              <a:gd name="connsiteX2" fmla="*/ 2858030 w 2858030"/>
              <a:gd name="connsiteY2" fmla="*/ 2681809 h 2703228"/>
              <a:gd name="connsiteX0" fmla="*/ 675064 w 2858076"/>
              <a:gd name="connsiteY0" fmla="*/ 2865600 h 2874243"/>
              <a:gd name="connsiteX1" fmla="*/ 46 w 2858076"/>
              <a:gd name="connsiteY1" fmla="*/ 177148 h 2874243"/>
              <a:gd name="connsiteX2" fmla="*/ 1840129 w 2858076"/>
              <a:gd name="connsiteY2" fmla="*/ 504378 h 2874243"/>
              <a:gd name="connsiteX3" fmla="*/ 2858076 w 2858076"/>
              <a:gd name="connsiteY3" fmla="*/ 2852824 h 2874243"/>
              <a:gd name="connsiteX0" fmla="*/ 929271 w 3112283"/>
              <a:gd name="connsiteY0" fmla="*/ 2717423 h 2726734"/>
              <a:gd name="connsiteX1" fmla="*/ 38 w 3112283"/>
              <a:gd name="connsiteY1" fmla="*/ 256433 h 2726734"/>
              <a:gd name="connsiteX2" fmla="*/ 2094336 w 3112283"/>
              <a:gd name="connsiteY2" fmla="*/ 356201 h 2726734"/>
              <a:gd name="connsiteX3" fmla="*/ 3112283 w 3112283"/>
              <a:gd name="connsiteY3" fmla="*/ 2704647 h 2726734"/>
              <a:gd name="connsiteX0" fmla="*/ 929271 w 3163130"/>
              <a:gd name="connsiteY0" fmla="*/ 2717423 h 2780468"/>
              <a:gd name="connsiteX1" fmla="*/ 38 w 3163130"/>
              <a:gd name="connsiteY1" fmla="*/ 256433 h 2780468"/>
              <a:gd name="connsiteX2" fmla="*/ 2094336 w 3163130"/>
              <a:gd name="connsiteY2" fmla="*/ 356201 h 2780468"/>
              <a:gd name="connsiteX3" fmla="*/ 3163130 w 3163130"/>
              <a:gd name="connsiteY3" fmla="*/ 2780468 h 2780468"/>
              <a:gd name="connsiteX0" fmla="*/ 929241 w 6807562"/>
              <a:gd name="connsiteY0" fmla="*/ 3057008 h 3120053"/>
              <a:gd name="connsiteX1" fmla="*/ 8 w 6807562"/>
              <a:gd name="connsiteY1" fmla="*/ 596018 h 3120053"/>
              <a:gd name="connsiteX2" fmla="*/ 6771890 w 6807562"/>
              <a:gd name="connsiteY2" fmla="*/ 175876 h 3120053"/>
              <a:gd name="connsiteX3" fmla="*/ 3163100 w 6807562"/>
              <a:gd name="connsiteY3" fmla="*/ 3120053 h 3120053"/>
              <a:gd name="connsiteX0" fmla="*/ 115819 w 5994140"/>
              <a:gd name="connsiteY0" fmla="*/ 3065708 h 3128753"/>
              <a:gd name="connsiteX1" fmla="*/ 3915009 w 5994140"/>
              <a:gd name="connsiteY1" fmla="*/ 561392 h 3128753"/>
              <a:gd name="connsiteX2" fmla="*/ 5958468 w 5994140"/>
              <a:gd name="connsiteY2" fmla="*/ 184576 h 3128753"/>
              <a:gd name="connsiteX3" fmla="*/ 2349678 w 5994140"/>
              <a:gd name="connsiteY3" fmla="*/ 3128753 h 3128753"/>
              <a:gd name="connsiteX0" fmla="*/ 117937 w 5996258"/>
              <a:gd name="connsiteY0" fmla="*/ 3057010 h 3120055"/>
              <a:gd name="connsiteX1" fmla="*/ 3815440 w 5996258"/>
              <a:gd name="connsiteY1" fmla="*/ 596020 h 3120055"/>
              <a:gd name="connsiteX2" fmla="*/ 5960586 w 5996258"/>
              <a:gd name="connsiteY2" fmla="*/ 175878 h 3120055"/>
              <a:gd name="connsiteX3" fmla="*/ 2351796 w 5996258"/>
              <a:gd name="connsiteY3" fmla="*/ 3120055 h 3120055"/>
              <a:gd name="connsiteX0" fmla="*/ 147836 w 6026157"/>
              <a:gd name="connsiteY0" fmla="*/ 3057010 h 3120055"/>
              <a:gd name="connsiteX1" fmla="*/ 3845339 w 6026157"/>
              <a:gd name="connsiteY1" fmla="*/ 596020 h 3120055"/>
              <a:gd name="connsiteX2" fmla="*/ 5990485 w 6026157"/>
              <a:gd name="connsiteY2" fmla="*/ 175878 h 3120055"/>
              <a:gd name="connsiteX3" fmla="*/ 2381695 w 6026157"/>
              <a:gd name="connsiteY3" fmla="*/ 3120055 h 3120055"/>
              <a:gd name="connsiteX0" fmla="*/ 147836 w 6026157"/>
              <a:gd name="connsiteY0" fmla="*/ 3060752 h 3123797"/>
              <a:gd name="connsiteX1" fmla="*/ 3845339 w 6026157"/>
              <a:gd name="connsiteY1" fmla="*/ 599762 h 3123797"/>
              <a:gd name="connsiteX2" fmla="*/ 5990485 w 6026157"/>
              <a:gd name="connsiteY2" fmla="*/ 179620 h 3123797"/>
              <a:gd name="connsiteX3" fmla="*/ 2381695 w 6026157"/>
              <a:gd name="connsiteY3" fmla="*/ 3123797 h 3123797"/>
              <a:gd name="connsiteX0" fmla="*/ 931709 w 6795831"/>
              <a:gd name="connsiteY0" fmla="*/ 3060752 h 5972482"/>
              <a:gd name="connsiteX1" fmla="*/ 4629212 w 6795831"/>
              <a:gd name="connsiteY1" fmla="*/ 599762 h 5972482"/>
              <a:gd name="connsiteX2" fmla="*/ 6774358 w 6795831"/>
              <a:gd name="connsiteY2" fmla="*/ 179620 h 5972482"/>
              <a:gd name="connsiteX3" fmla="*/ 13285 w 6795831"/>
              <a:gd name="connsiteY3" fmla="*/ 5972482 h 5972482"/>
              <a:gd name="connsiteX0" fmla="*/ 147836 w 9245535"/>
              <a:gd name="connsiteY0" fmla="*/ 3060752 h 5539222"/>
              <a:gd name="connsiteX1" fmla="*/ 3845339 w 9245535"/>
              <a:gd name="connsiteY1" fmla="*/ 599762 h 5539222"/>
              <a:gd name="connsiteX2" fmla="*/ 5990485 w 9245535"/>
              <a:gd name="connsiteY2" fmla="*/ 179620 h 5539222"/>
              <a:gd name="connsiteX3" fmla="*/ 9245535 w 9245535"/>
              <a:gd name="connsiteY3" fmla="*/ 5539222 h 5539222"/>
              <a:gd name="connsiteX0" fmla="*/ 1030822 w 10128521"/>
              <a:gd name="connsiteY0" fmla="*/ 3060752 h 6209199"/>
              <a:gd name="connsiteX1" fmla="*/ 4728325 w 10128521"/>
              <a:gd name="connsiteY1" fmla="*/ 599762 h 6209199"/>
              <a:gd name="connsiteX2" fmla="*/ 6873471 w 10128521"/>
              <a:gd name="connsiteY2" fmla="*/ 179620 h 6209199"/>
              <a:gd name="connsiteX3" fmla="*/ 25885 w 10128521"/>
              <a:gd name="connsiteY3" fmla="*/ 5917517 h 6209199"/>
              <a:gd name="connsiteX4" fmla="*/ 10128521 w 10128521"/>
              <a:gd name="connsiteY4" fmla="*/ 5539222 h 620919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8196478"/>
              <a:gd name="connsiteY0" fmla="*/ 3060752 h 6320649"/>
              <a:gd name="connsiteX1" fmla="*/ 4728325 w 8196478"/>
              <a:gd name="connsiteY1" fmla="*/ 599762 h 6320649"/>
              <a:gd name="connsiteX2" fmla="*/ 6873471 w 8196478"/>
              <a:gd name="connsiteY2" fmla="*/ 179620 h 6320649"/>
              <a:gd name="connsiteX3" fmla="*/ 25885 w 8196478"/>
              <a:gd name="connsiteY3" fmla="*/ 5917517 h 6320649"/>
              <a:gd name="connsiteX4" fmla="*/ 8196478 w 8196478"/>
              <a:gd name="connsiteY4" fmla="*/ 6102461 h 6320649"/>
              <a:gd name="connsiteX0" fmla="*/ 0 w 9250227"/>
              <a:gd name="connsiteY0" fmla="*/ 3569834 h 6320649"/>
              <a:gd name="connsiteX1" fmla="*/ 5782074 w 9250227"/>
              <a:gd name="connsiteY1" fmla="*/ 599762 h 6320649"/>
              <a:gd name="connsiteX2" fmla="*/ 7927220 w 9250227"/>
              <a:gd name="connsiteY2" fmla="*/ 179620 h 6320649"/>
              <a:gd name="connsiteX3" fmla="*/ 1079634 w 9250227"/>
              <a:gd name="connsiteY3" fmla="*/ 5917517 h 6320649"/>
              <a:gd name="connsiteX4" fmla="*/ 9250227 w 9250227"/>
              <a:gd name="connsiteY4" fmla="*/ 6102461 h 632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0227" h="6320649">
                <a:moveTo>
                  <a:pt x="0" y="3569834"/>
                </a:moveTo>
                <a:cubicBezTo>
                  <a:pt x="437469" y="3089288"/>
                  <a:pt x="4924157" y="1110931"/>
                  <a:pt x="5782074" y="599762"/>
                </a:cubicBezTo>
                <a:cubicBezTo>
                  <a:pt x="6332155" y="211641"/>
                  <a:pt x="7450882" y="-266326"/>
                  <a:pt x="7927220" y="179620"/>
                </a:cubicBezTo>
                <a:cubicBezTo>
                  <a:pt x="8711148" y="813178"/>
                  <a:pt x="537126" y="5024250"/>
                  <a:pt x="1079634" y="5917517"/>
                </a:cubicBezTo>
                <a:cubicBezTo>
                  <a:pt x="1622142" y="6810784"/>
                  <a:pt x="9134122" y="5912775"/>
                  <a:pt x="9250227" y="6102461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grpSp>
        <p:nvGrpSpPr>
          <p:cNvPr id="1058" name="Group 1057">
            <a:extLst>
              <a:ext uri="{FF2B5EF4-FFF2-40B4-BE49-F238E27FC236}">
                <a16:creationId xmlns:a16="http://schemas.microsoft.com/office/drawing/2014/main" id="{CD79A73A-5945-870E-3040-1149E8DC8560}"/>
              </a:ext>
            </a:extLst>
          </p:cNvPr>
          <p:cNvGrpSpPr/>
          <p:nvPr/>
        </p:nvGrpSpPr>
        <p:grpSpPr>
          <a:xfrm>
            <a:off x="1413623" y="2288155"/>
            <a:ext cx="263214" cy="276999"/>
            <a:chOff x="9544050" y="1615430"/>
            <a:chExt cx="263214" cy="276999"/>
          </a:xfrm>
        </p:grpSpPr>
        <p:sp>
          <p:nvSpPr>
            <p:cNvPr id="1059" name="Oval 1058">
              <a:extLst>
                <a:ext uri="{FF2B5EF4-FFF2-40B4-BE49-F238E27FC236}">
                  <a16:creationId xmlns:a16="http://schemas.microsoft.com/office/drawing/2014/main" id="{07D1A4C2-E7F1-1139-F424-735C17679235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60" name="TextBox 1059">
              <a:extLst>
                <a:ext uri="{FF2B5EF4-FFF2-40B4-BE49-F238E27FC236}">
                  <a16:creationId xmlns:a16="http://schemas.microsoft.com/office/drawing/2014/main" id="{A1372CC0-DFC9-248D-2899-4D501A62C4F9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1</a:t>
              </a:r>
              <a:endParaRPr lang="sv-SE" sz="1200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6E3786D-1853-4CE6-915A-5814C4312A75}"/>
              </a:ext>
            </a:extLst>
          </p:cNvPr>
          <p:cNvGrpSpPr/>
          <p:nvPr/>
        </p:nvGrpSpPr>
        <p:grpSpPr>
          <a:xfrm>
            <a:off x="3503522" y="2394628"/>
            <a:ext cx="263214" cy="276999"/>
            <a:chOff x="9544050" y="1615430"/>
            <a:chExt cx="263214" cy="276999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C230B40-24E5-4884-B681-B9BFA467C1DE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8CFB759-8A0C-432E-8EEE-B082C7825D5F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1</a:t>
              </a:r>
              <a:endParaRPr lang="sv-SE" sz="1200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4AEA28D-BEF4-442D-B490-AFBC95A9A5B3}"/>
              </a:ext>
            </a:extLst>
          </p:cNvPr>
          <p:cNvGrpSpPr/>
          <p:nvPr/>
        </p:nvGrpSpPr>
        <p:grpSpPr>
          <a:xfrm>
            <a:off x="3688129" y="4713495"/>
            <a:ext cx="263214" cy="276999"/>
            <a:chOff x="9544050" y="1615430"/>
            <a:chExt cx="263214" cy="276999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6E202D6-E0F2-4976-81CC-20A56FC584A7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1A84919-7A3C-4D9D-AD3B-E3E2ADD91B86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2</a:t>
              </a:r>
              <a:endParaRPr lang="sv-SE" sz="1200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DA5784F-08B3-4E28-AF85-204D68582D73}"/>
              </a:ext>
            </a:extLst>
          </p:cNvPr>
          <p:cNvGrpSpPr/>
          <p:nvPr/>
        </p:nvGrpSpPr>
        <p:grpSpPr>
          <a:xfrm>
            <a:off x="7067325" y="2613026"/>
            <a:ext cx="263214" cy="276999"/>
            <a:chOff x="9544050" y="1615430"/>
            <a:chExt cx="263214" cy="276999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F1C543C-E267-4B4F-A6F9-111B649EE5D7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56D0B59-D0DF-4008-9208-00F9893B1AE8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3</a:t>
              </a:r>
              <a:endParaRPr lang="sv-SE" sz="1200" dirty="0"/>
            </a:p>
          </p:txBody>
        </p:sp>
      </p:grpSp>
      <p:grpSp>
        <p:nvGrpSpPr>
          <p:cNvPr id="1061" name="Group 1060">
            <a:extLst>
              <a:ext uri="{FF2B5EF4-FFF2-40B4-BE49-F238E27FC236}">
                <a16:creationId xmlns:a16="http://schemas.microsoft.com/office/drawing/2014/main" id="{1AEEF869-22D0-A9D3-15DB-102AB2FF092B}"/>
              </a:ext>
            </a:extLst>
          </p:cNvPr>
          <p:cNvGrpSpPr/>
          <p:nvPr/>
        </p:nvGrpSpPr>
        <p:grpSpPr>
          <a:xfrm>
            <a:off x="7240658" y="2930754"/>
            <a:ext cx="263214" cy="276999"/>
            <a:chOff x="9544050" y="1615430"/>
            <a:chExt cx="263214" cy="276999"/>
          </a:xfrm>
        </p:grpSpPr>
        <p:sp>
          <p:nvSpPr>
            <p:cNvPr id="1062" name="Oval 1061">
              <a:extLst>
                <a:ext uri="{FF2B5EF4-FFF2-40B4-BE49-F238E27FC236}">
                  <a16:creationId xmlns:a16="http://schemas.microsoft.com/office/drawing/2014/main" id="{B866002A-9884-AD14-F2F9-21F73C4F85E6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63" name="TextBox 1062">
              <a:extLst>
                <a:ext uri="{FF2B5EF4-FFF2-40B4-BE49-F238E27FC236}">
                  <a16:creationId xmlns:a16="http://schemas.microsoft.com/office/drawing/2014/main" id="{4EA53825-8F9B-F8DF-D719-755E3A4DE309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3</a:t>
              </a:r>
              <a:endParaRPr lang="sv-SE" sz="1200" dirty="0"/>
            </a:p>
          </p:txBody>
        </p:sp>
      </p:grpSp>
      <p:grpSp>
        <p:nvGrpSpPr>
          <p:cNvPr id="1064" name="Group 1063">
            <a:extLst>
              <a:ext uri="{FF2B5EF4-FFF2-40B4-BE49-F238E27FC236}">
                <a16:creationId xmlns:a16="http://schemas.microsoft.com/office/drawing/2014/main" id="{7C36D540-4DD2-609F-7DAA-07F0782D9C67}"/>
              </a:ext>
            </a:extLst>
          </p:cNvPr>
          <p:cNvGrpSpPr/>
          <p:nvPr/>
        </p:nvGrpSpPr>
        <p:grpSpPr>
          <a:xfrm>
            <a:off x="7356288" y="3351939"/>
            <a:ext cx="263214" cy="276999"/>
            <a:chOff x="9544050" y="1615430"/>
            <a:chExt cx="263214" cy="276999"/>
          </a:xfrm>
        </p:grpSpPr>
        <p:sp>
          <p:nvSpPr>
            <p:cNvPr id="1065" name="Oval 1064">
              <a:extLst>
                <a:ext uri="{FF2B5EF4-FFF2-40B4-BE49-F238E27FC236}">
                  <a16:creationId xmlns:a16="http://schemas.microsoft.com/office/drawing/2014/main" id="{1810F685-CFEA-15A8-D790-034768C669C0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66" name="TextBox 1065">
              <a:extLst>
                <a:ext uri="{FF2B5EF4-FFF2-40B4-BE49-F238E27FC236}">
                  <a16:creationId xmlns:a16="http://schemas.microsoft.com/office/drawing/2014/main" id="{2AE64F0D-B77E-CA84-0CA7-6F05B5CCC17E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3</a:t>
              </a:r>
              <a:endParaRPr lang="sv-SE" sz="1200" dirty="0"/>
            </a:p>
          </p:txBody>
        </p:sp>
      </p:grpSp>
      <p:grpSp>
        <p:nvGrpSpPr>
          <p:cNvPr id="1067" name="Group 1066">
            <a:extLst>
              <a:ext uri="{FF2B5EF4-FFF2-40B4-BE49-F238E27FC236}">
                <a16:creationId xmlns:a16="http://schemas.microsoft.com/office/drawing/2014/main" id="{E3CE77C5-1B94-1FBF-4C1A-DE8942125483}"/>
              </a:ext>
            </a:extLst>
          </p:cNvPr>
          <p:cNvGrpSpPr/>
          <p:nvPr/>
        </p:nvGrpSpPr>
        <p:grpSpPr>
          <a:xfrm>
            <a:off x="7107515" y="4419823"/>
            <a:ext cx="263214" cy="276999"/>
            <a:chOff x="9544050" y="1615430"/>
            <a:chExt cx="263214" cy="276999"/>
          </a:xfrm>
        </p:grpSpPr>
        <p:sp>
          <p:nvSpPr>
            <p:cNvPr id="1068" name="Oval 1067">
              <a:extLst>
                <a:ext uri="{FF2B5EF4-FFF2-40B4-BE49-F238E27FC236}">
                  <a16:creationId xmlns:a16="http://schemas.microsoft.com/office/drawing/2014/main" id="{FEFA593F-944E-09BE-DECD-A34BCDAB8B1D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69" name="TextBox 1068">
              <a:extLst>
                <a:ext uri="{FF2B5EF4-FFF2-40B4-BE49-F238E27FC236}">
                  <a16:creationId xmlns:a16="http://schemas.microsoft.com/office/drawing/2014/main" id="{65EC7346-A025-D088-4A0A-09BF0F587A29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3</a:t>
              </a:r>
              <a:endParaRPr lang="sv-SE" sz="1200" dirty="0"/>
            </a:p>
          </p:txBody>
        </p:sp>
      </p:grpSp>
      <p:grpSp>
        <p:nvGrpSpPr>
          <p:cNvPr id="1070" name="Group 1069">
            <a:extLst>
              <a:ext uri="{FF2B5EF4-FFF2-40B4-BE49-F238E27FC236}">
                <a16:creationId xmlns:a16="http://schemas.microsoft.com/office/drawing/2014/main" id="{3001240C-E390-7B63-A796-3ED066D9573F}"/>
              </a:ext>
            </a:extLst>
          </p:cNvPr>
          <p:cNvGrpSpPr/>
          <p:nvPr/>
        </p:nvGrpSpPr>
        <p:grpSpPr>
          <a:xfrm>
            <a:off x="7291731" y="4814924"/>
            <a:ext cx="263214" cy="276999"/>
            <a:chOff x="9544050" y="1615430"/>
            <a:chExt cx="263214" cy="276999"/>
          </a:xfrm>
        </p:grpSpPr>
        <p:sp>
          <p:nvSpPr>
            <p:cNvPr id="1071" name="Oval 1070">
              <a:extLst>
                <a:ext uri="{FF2B5EF4-FFF2-40B4-BE49-F238E27FC236}">
                  <a16:creationId xmlns:a16="http://schemas.microsoft.com/office/drawing/2014/main" id="{22B4ED93-14FB-2408-2C03-2D7409F207AA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72" name="TextBox 1071">
              <a:extLst>
                <a:ext uri="{FF2B5EF4-FFF2-40B4-BE49-F238E27FC236}">
                  <a16:creationId xmlns:a16="http://schemas.microsoft.com/office/drawing/2014/main" id="{CC6D5A66-19B4-8E30-FE58-C7A70A1A68BE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3</a:t>
              </a:r>
              <a:endParaRPr lang="sv-SE" sz="1200" dirty="0"/>
            </a:p>
          </p:txBody>
        </p:sp>
      </p:grpSp>
      <p:grpSp>
        <p:nvGrpSpPr>
          <p:cNvPr id="1073" name="Group 1072">
            <a:extLst>
              <a:ext uri="{FF2B5EF4-FFF2-40B4-BE49-F238E27FC236}">
                <a16:creationId xmlns:a16="http://schemas.microsoft.com/office/drawing/2014/main" id="{1A1D9EE3-351D-7719-EC7B-9676BEC4F404}"/>
              </a:ext>
            </a:extLst>
          </p:cNvPr>
          <p:cNvGrpSpPr/>
          <p:nvPr/>
        </p:nvGrpSpPr>
        <p:grpSpPr>
          <a:xfrm>
            <a:off x="7415137" y="5197731"/>
            <a:ext cx="263214" cy="276999"/>
            <a:chOff x="9544050" y="1615430"/>
            <a:chExt cx="263214" cy="276999"/>
          </a:xfrm>
        </p:grpSpPr>
        <p:sp>
          <p:nvSpPr>
            <p:cNvPr id="1074" name="Oval 1073">
              <a:extLst>
                <a:ext uri="{FF2B5EF4-FFF2-40B4-BE49-F238E27FC236}">
                  <a16:creationId xmlns:a16="http://schemas.microsoft.com/office/drawing/2014/main" id="{49B38539-A3A9-73F0-6E57-960F6B85CADD}"/>
                </a:ext>
              </a:extLst>
            </p:cNvPr>
            <p:cNvSpPr/>
            <p:nvPr/>
          </p:nvSpPr>
          <p:spPr>
            <a:xfrm>
              <a:off x="9594850" y="1676400"/>
              <a:ext cx="159383" cy="1714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75" name="TextBox 1074">
              <a:extLst>
                <a:ext uri="{FF2B5EF4-FFF2-40B4-BE49-F238E27FC236}">
                  <a16:creationId xmlns:a16="http://schemas.microsoft.com/office/drawing/2014/main" id="{DBE9F32C-4FE6-6333-4F0B-E6F3135B923B}"/>
                </a:ext>
              </a:extLst>
            </p:cNvPr>
            <p:cNvSpPr txBox="1"/>
            <p:nvPr/>
          </p:nvSpPr>
          <p:spPr>
            <a:xfrm>
              <a:off x="9544050" y="1615430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sz="1200" dirty="0"/>
                <a:t>3</a:t>
              </a:r>
              <a:endParaRPr lang="sv-SE" sz="1200" dirty="0"/>
            </a:p>
          </p:txBody>
        </p:sp>
      </p:grpSp>
      <p:sp>
        <p:nvSpPr>
          <p:cNvPr id="1076" name="Freeform: Shape 1075">
            <a:extLst>
              <a:ext uri="{FF2B5EF4-FFF2-40B4-BE49-F238E27FC236}">
                <a16:creationId xmlns:a16="http://schemas.microsoft.com/office/drawing/2014/main" id="{3E88180C-3C4E-B98B-96A2-CEA3F32C747E}"/>
              </a:ext>
            </a:extLst>
          </p:cNvPr>
          <p:cNvSpPr/>
          <p:nvPr/>
        </p:nvSpPr>
        <p:spPr>
          <a:xfrm>
            <a:off x="4391880" y="3627227"/>
            <a:ext cx="1952272" cy="832053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6823808"/>
              <a:gd name="connsiteY0" fmla="*/ 175850 h 1390740"/>
              <a:gd name="connsiteX1" fmla="*/ 0 w 6823808"/>
              <a:gd name="connsiteY1" fmla="*/ 1256761 h 1390740"/>
              <a:gd name="connsiteX2" fmla="*/ 751856 w 6823808"/>
              <a:gd name="connsiteY2" fmla="*/ 1330085 h 1390740"/>
              <a:gd name="connsiteX3" fmla="*/ 5088262 w 6823808"/>
              <a:gd name="connsiteY3" fmla="*/ 108891 h 1390740"/>
              <a:gd name="connsiteX4" fmla="*/ 6823808 w 6823808"/>
              <a:gd name="connsiteY4" fmla="*/ 152243 h 1390740"/>
              <a:gd name="connsiteX0" fmla="*/ 3318870 w 6823808"/>
              <a:gd name="connsiteY0" fmla="*/ 175848 h 1256759"/>
              <a:gd name="connsiteX1" fmla="*/ 0 w 6823808"/>
              <a:gd name="connsiteY1" fmla="*/ 1256759 h 1256759"/>
              <a:gd name="connsiteX2" fmla="*/ 5088262 w 6823808"/>
              <a:gd name="connsiteY2" fmla="*/ 108889 h 1256759"/>
              <a:gd name="connsiteX3" fmla="*/ 6823808 w 6823808"/>
              <a:gd name="connsiteY3" fmla="*/ 152241 h 1256759"/>
              <a:gd name="connsiteX0" fmla="*/ 279116 w 3784054"/>
              <a:gd name="connsiteY0" fmla="*/ 2683775 h 2708334"/>
              <a:gd name="connsiteX1" fmla="*/ 773490 w 3784054"/>
              <a:gd name="connsiteY1" fmla="*/ 6153 h 2708334"/>
              <a:gd name="connsiteX2" fmla="*/ 2048508 w 3784054"/>
              <a:gd name="connsiteY2" fmla="*/ 2616816 h 2708334"/>
              <a:gd name="connsiteX3" fmla="*/ 3784054 w 3784054"/>
              <a:gd name="connsiteY3" fmla="*/ 2660168 h 2708334"/>
              <a:gd name="connsiteX0" fmla="*/ 279116 w 3784054"/>
              <a:gd name="connsiteY0" fmla="*/ 2683777 h 2692448"/>
              <a:gd name="connsiteX1" fmla="*/ 773490 w 3784054"/>
              <a:gd name="connsiteY1" fmla="*/ 6155 h 2692448"/>
              <a:gd name="connsiteX2" fmla="*/ 2556944 w 3784054"/>
              <a:gd name="connsiteY2" fmla="*/ 38921 h 2692448"/>
              <a:gd name="connsiteX3" fmla="*/ 3784054 w 3784054"/>
              <a:gd name="connsiteY3" fmla="*/ 2660170 h 2692448"/>
              <a:gd name="connsiteX0" fmla="*/ 279116 w 3784054"/>
              <a:gd name="connsiteY0" fmla="*/ 2683777 h 2692450"/>
              <a:gd name="connsiteX1" fmla="*/ 773490 w 3784054"/>
              <a:gd name="connsiteY1" fmla="*/ 6155 h 2692450"/>
              <a:gd name="connsiteX2" fmla="*/ 3784054 w 3784054"/>
              <a:gd name="connsiteY2" fmla="*/ 2660170 h 2692450"/>
              <a:gd name="connsiteX0" fmla="*/ 279116 w 2462128"/>
              <a:gd name="connsiteY0" fmla="*/ 2683777 h 2692448"/>
              <a:gd name="connsiteX1" fmla="*/ 773490 w 2462128"/>
              <a:gd name="connsiteY1" fmla="*/ 6155 h 2692448"/>
              <a:gd name="connsiteX2" fmla="*/ 2462128 w 2462128"/>
              <a:gd name="connsiteY2" fmla="*/ 2671001 h 2692448"/>
              <a:gd name="connsiteX0" fmla="*/ 675018 w 2858030"/>
              <a:gd name="connsiteY0" fmla="*/ 2694585 h 2703228"/>
              <a:gd name="connsiteX1" fmla="*/ 0 w 2858030"/>
              <a:gd name="connsiteY1" fmla="*/ 6133 h 2703228"/>
              <a:gd name="connsiteX2" fmla="*/ 2858030 w 2858030"/>
              <a:gd name="connsiteY2" fmla="*/ 2681809 h 2703228"/>
              <a:gd name="connsiteX0" fmla="*/ 675064 w 2858076"/>
              <a:gd name="connsiteY0" fmla="*/ 2865600 h 2874243"/>
              <a:gd name="connsiteX1" fmla="*/ 46 w 2858076"/>
              <a:gd name="connsiteY1" fmla="*/ 177148 h 2874243"/>
              <a:gd name="connsiteX2" fmla="*/ 1840129 w 2858076"/>
              <a:gd name="connsiteY2" fmla="*/ 504378 h 2874243"/>
              <a:gd name="connsiteX3" fmla="*/ 2858076 w 2858076"/>
              <a:gd name="connsiteY3" fmla="*/ 2852824 h 2874243"/>
              <a:gd name="connsiteX0" fmla="*/ 929271 w 3112283"/>
              <a:gd name="connsiteY0" fmla="*/ 2717423 h 2726734"/>
              <a:gd name="connsiteX1" fmla="*/ 38 w 3112283"/>
              <a:gd name="connsiteY1" fmla="*/ 256433 h 2726734"/>
              <a:gd name="connsiteX2" fmla="*/ 2094336 w 3112283"/>
              <a:gd name="connsiteY2" fmla="*/ 356201 h 2726734"/>
              <a:gd name="connsiteX3" fmla="*/ 3112283 w 3112283"/>
              <a:gd name="connsiteY3" fmla="*/ 2704647 h 2726734"/>
              <a:gd name="connsiteX0" fmla="*/ 929271 w 3163130"/>
              <a:gd name="connsiteY0" fmla="*/ 2717423 h 2780468"/>
              <a:gd name="connsiteX1" fmla="*/ 38 w 3163130"/>
              <a:gd name="connsiteY1" fmla="*/ 256433 h 2780468"/>
              <a:gd name="connsiteX2" fmla="*/ 2094336 w 3163130"/>
              <a:gd name="connsiteY2" fmla="*/ 356201 h 2780468"/>
              <a:gd name="connsiteX3" fmla="*/ 3163130 w 3163130"/>
              <a:gd name="connsiteY3" fmla="*/ 2780468 h 2780468"/>
              <a:gd name="connsiteX0" fmla="*/ 929241 w 6807562"/>
              <a:gd name="connsiteY0" fmla="*/ 3057008 h 3120053"/>
              <a:gd name="connsiteX1" fmla="*/ 8 w 6807562"/>
              <a:gd name="connsiteY1" fmla="*/ 596018 h 3120053"/>
              <a:gd name="connsiteX2" fmla="*/ 6771890 w 6807562"/>
              <a:gd name="connsiteY2" fmla="*/ 175876 h 3120053"/>
              <a:gd name="connsiteX3" fmla="*/ 3163100 w 6807562"/>
              <a:gd name="connsiteY3" fmla="*/ 3120053 h 3120053"/>
              <a:gd name="connsiteX0" fmla="*/ 115819 w 5994140"/>
              <a:gd name="connsiteY0" fmla="*/ 3065708 h 3128753"/>
              <a:gd name="connsiteX1" fmla="*/ 3915009 w 5994140"/>
              <a:gd name="connsiteY1" fmla="*/ 561392 h 3128753"/>
              <a:gd name="connsiteX2" fmla="*/ 5958468 w 5994140"/>
              <a:gd name="connsiteY2" fmla="*/ 184576 h 3128753"/>
              <a:gd name="connsiteX3" fmla="*/ 2349678 w 5994140"/>
              <a:gd name="connsiteY3" fmla="*/ 3128753 h 3128753"/>
              <a:gd name="connsiteX0" fmla="*/ 117937 w 5996258"/>
              <a:gd name="connsiteY0" fmla="*/ 3057010 h 3120055"/>
              <a:gd name="connsiteX1" fmla="*/ 3815440 w 5996258"/>
              <a:gd name="connsiteY1" fmla="*/ 596020 h 3120055"/>
              <a:gd name="connsiteX2" fmla="*/ 5960586 w 5996258"/>
              <a:gd name="connsiteY2" fmla="*/ 175878 h 3120055"/>
              <a:gd name="connsiteX3" fmla="*/ 2351796 w 5996258"/>
              <a:gd name="connsiteY3" fmla="*/ 3120055 h 3120055"/>
              <a:gd name="connsiteX0" fmla="*/ 147836 w 6026157"/>
              <a:gd name="connsiteY0" fmla="*/ 3057010 h 3120055"/>
              <a:gd name="connsiteX1" fmla="*/ 3845339 w 6026157"/>
              <a:gd name="connsiteY1" fmla="*/ 596020 h 3120055"/>
              <a:gd name="connsiteX2" fmla="*/ 5990485 w 6026157"/>
              <a:gd name="connsiteY2" fmla="*/ 175878 h 3120055"/>
              <a:gd name="connsiteX3" fmla="*/ 2381695 w 6026157"/>
              <a:gd name="connsiteY3" fmla="*/ 3120055 h 3120055"/>
              <a:gd name="connsiteX0" fmla="*/ 147836 w 6026157"/>
              <a:gd name="connsiteY0" fmla="*/ 3060752 h 3123797"/>
              <a:gd name="connsiteX1" fmla="*/ 3845339 w 6026157"/>
              <a:gd name="connsiteY1" fmla="*/ 599762 h 3123797"/>
              <a:gd name="connsiteX2" fmla="*/ 5990485 w 6026157"/>
              <a:gd name="connsiteY2" fmla="*/ 179620 h 3123797"/>
              <a:gd name="connsiteX3" fmla="*/ 2381695 w 6026157"/>
              <a:gd name="connsiteY3" fmla="*/ 3123797 h 3123797"/>
              <a:gd name="connsiteX0" fmla="*/ 931709 w 6795831"/>
              <a:gd name="connsiteY0" fmla="*/ 3060752 h 5972482"/>
              <a:gd name="connsiteX1" fmla="*/ 4629212 w 6795831"/>
              <a:gd name="connsiteY1" fmla="*/ 599762 h 5972482"/>
              <a:gd name="connsiteX2" fmla="*/ 6774358 w 6795831"/>
              <a:gd name="connsiteY2" fmla="*/ 179620 h 5972482"/>
              <a:gd name="connsiteX3" fmla="*/ 13285 w 6795831"/>
              <a:gd name="connsiteY3" fmla="*/ 5972482 h 5972482"/>
              <a:gd name="connsiteX0" fmla="*/ 147836 w 9245535"/>
              <a:gd name="connsiteY0" fmla="*/ 3060752 h 5539222"/>
              <a:gd name="connsiteX1" fmla="*/ 3845339 w 9245535"/>
              <a:gd name="connsiteY1" fmla="*/ 599762 h 5539222"/>
              <a:gd name="connsiteX2" fmla="*/ 5990485 w 9245535"/>
              <a:gd name="connsiteY2" fmla="*/ 179620 h 5539222"/>
              <a:gd name="connsiteX3" fmla="*/ 9245535 w 9245535"/>
              <a:gd name="connsiteY3" fmla="*/ 5539222 h 5539222"/>
              <a:gd name="connsiteX0" fmla="*/ 1030822 w 10128521"/>
              <a:gd name="connsiteY0" fmla="*/ 3060752 h 6209199"/>
              <a:gd name="connsiteX1" fmla="*/ 4728325 w 10128521"/>
              <a:gd name="connsiteY1" fmla="*/ 599762 h 6209199"/>
              <a:gd name="connsiteX2" fmla="*/ 6873471 w 10128521"/>
              <a:gd name="connsiteY2" fmla="*/ 179620 h 6209199"/>
              <a:gd name="connsiteX3" fmla="*/ 25885 w 10128521"/>
              <a:gd name="connsiteY3" fmla="*/ 5917517 h 6209199"/>
              <a:gd name="connsiteX4" fmla="*/ 10128521 w 10128521"/>
              <a:gd name="connsiteY4" fmla="*/ 5539222 h 620919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8196478"/>
              <a:gd name="connsiteY0" fmla="*/ 3060752 h 6320649"/>
              <a:gd name="connsiteX1" fmla="*/ 4728325 w 8196478"/>
              <a:gd name="connsiteY1" fmla="*/ 599762 h 6320649"/>
              <a:gd name="connsiteX2" fmla="*/ 6873471 w 8196478"/>
              <a:gd name="connsiteY2" fmla="*/ 179620 h 6320649"/>
              <a:gd name="connsiteX3" fmla="*/ 25885 w 8196478"/>
              <a:gd name="connsiteY3" fmla="*/ 5917517 h 6320649"/>
              <a:gd name="connsiteX4" fmla="*/ 8196478 w 8196478"/>
              <a:gd name="connsiteY4" fmla="*/ 6102461 h 6320649"/>
              <a:gd name="connsiteX0" fmla="*/ 1050468 w 8216124"/>
              <a:gd name="connsiteY0" fmla="*/ 2460990 h 5720887"/>
              <a:gd name="connsiteX1" fmla="*/ 4747971 w 8216124"/>
              <a:gd name="connsiteY1" fmla="*/ 0 h 5720887"/>
              <a:gd name="connsiteX2" fmla="*/ 45531 w 8216124"/>
              <a:gd name="connsiteY2" fmla="*/ 5317755 h 5720887"/>
              <a:gd name="connsiteX3" fmla="*/ 8216124 w 8216124"/>
              <a:gd name="connsiteY3" fmla="*/ 5502699 h 5720887"/>
              <a:gd name="connsiteX0" fmla="*/ 1384096 w 8549752"/>
              <a:gd name="connsiteY0" fmla="*/ 0 h 3259897"/>
              <a:gd name="connsiteX1" fmla="*/ 379159 w 8549752"/>
              <a:gd name="connsiteY1" fmla="*/ 2856765 h 3259897"/>
              <a:gd name="connsiteX2" fmla="*/ 8549752 w 8549752"/>
              <a:gd name="connsiteY2" fmla="*/ 3041709 h 3259897"/>
              <a:gd name="connsiteX0" fmla="*/ 1384096 w 4228077"/>
              <a:gd name="connsiteY0" fmla="*/ 1252648 h 4212922"/>
              <a:gd name="connsiteX1" fmla="*/ 379159 w 4228077"/>
              <a:gd name="connsiteY1" fmla="*/ 4109413 h 4212922"/>
              <a:gd name="connsiteX2" fmla="*/ 4228077 w 4228077"/>
              <a:gd name="connsiteY2" fmla="*/ 5083 h 4212922"/>
              <a:gd name="connsiteX0" fmla="*/ 46309 w 2890290"/>
              <a:gd name="connsiteY0" fmla="*/ 1259461 h 1421065"/>
              <a:gd name="connsiteX1" fmla="*/ 1532690 w 2890290"/>
              <a:gd name="connsiteY1" fmla="*/ 1083405 h 1421065"/>
              <a:gd name="connsiteX2" fmla="*/ 2890290 w 2890290"/>
              <a:gd name="connsiteY2" fmla="*/ 11896 h 1421065"/>
              <a:gd name="connsiteX0" fmla="*/ 2 w 2843983"/>
              <a:gd name="connsiteY0" fmla="*/ 1247566 h 1247565"/>
              <a:gd name="connsiteX1" fmla="*/ 2843983 w 2843983"/>
              <a:gd name="connsiteY1" fmla="*/ 1 h 1247565"/>
              <a:gd name="connsiteX0" fmla="*/ 2 w 2843983"/>
              <a:gd name="connsiteY0" fmla="*/ 1247564 h 1247565"/>
              <a:gd name="connsiteX1" fmla="*/ 1385831 w 2843983"/>
              <a:gd name="connsiteY1" fmla="*/ 897942 h 1247565"/>
              <a:gd name="connsiteX2" fmla="*/ 2843983 w 2843983"/>
              <a:gd name="connsiteY2" fmla="*/ -1 h 1247565"/>
              <a:gd name="connsiteX0" fmla="*/ 2 w 2843983"/>
              <a:gd name="connsiteY0" fmla="*/ 1247566 h 1247565"/>
              <a:gd name="connsiteX1" fmla="*/ 979082 w 2843983"/>
              <a:gd name="connsiteY1" fmla="*/ 1082079 h 1247565"/>
              <a:gd name="connsiteX2" fmla="*/ 1385831 w 2843983"/>
              <a:gd name="connsiteY2" fmla="*/ 897944 h 1247565"/>
              <a:gd name="connsiteX3" fmla="*/ 2843983 w 2843983"/>
              <a:gd name="connsiteY3" fmla="*/ 1 h 1247565"/>
              <a:gd name="connsiteX0" fmla="*/ 0 w 3657481"/>
              <a:gd name="connsiteY0" fmla="*/ 630170 h 1086538"/>
              <a:gd name="connsiteX1" fmla="*/ 1792580 w 3657481"/>
              <a:gd name="connsiteY1" fmla="*/ 1082077 h 1086538"/>
              <a:gd name="connsiteX2" fmla="*/ 2199329 w 3657481"/>
              <a:gd name="connsiteY2" fmla="*/ 897942 h 1086538"/>
              <a:gd name="connsiteX3" fmla="*/ 3657481 w 3657481"/>
              <a:gd name="connsiteY3" fmla="*/ -1 h 1086538"/>
              <a:gd name="connsiteX0" fmla="*/ 0 w 3657481"/>
              <a:gd name="connsiteY0" fmla="*/ 630172 h 1258803"/>
              <a:gd name="connsiteX1" fmla="*/ 623180 w 3657481"/>
              <a:gd name="connsiteY1" fmla="*/ 1255382 h 1258803"/>
              <a:gd name="connsiteX2" fmla="*/ 2199329 w 3657481"/>
              <a:gd name="connsiteY2" fmla="*/ 897944 h 1258803"/>
              <a:gd name="connsiteX3" fmla="*/ 3657481 w 3657481"/>
              <a:gd name="connsiteY3" fmla="*/ 1 h 1258803"/>
              <a:gd name="connsiteX0" fmla="*/ 0 w 3657481"/>
              <a:gd name="connsiteY0" fmla="*/ 630170 h 1258801"/>
              <a:gd name="connsiteX1" fmla="*/ 623180 w 3657481"/>
              <a:gd name="connsiteY1" fmla="*/ 1255380 h 1258801"/>
              <a:gd name="connsiteX2" fmla="*/ 2046802 w 3657481"/>
              <a:gd name="connsiteY2" fmla="*/ 941268 h 1258801"/>
              <a:gd name="connsiteX3" fmla="*/ 3657481 w 3657481"/>
              <a:gd name="connsiteY3" fmla="*/ -1 h 1258801"/>
              <a:gd name="connsiteX0" fmla="*/ 0 w 3657481"/>
              <a:gd name="connsiteY0" fmla="*/ 630172 h 1269585"/>
              <a:gd name="connsiteX1" fmla="*/ 1080777 w 3657481"/>
              <a:gd name="connsiteY1" fmla="*/ 1266213 h 1269585"/>
              <a:gd name="connsiteX2" fmla="*/ 2046802 w 3657481"/>
              <a:gd name="connsiteY2" fmla="*/ 941270 h 1269585"/>
              <a:gd name="connsiteX3" fmla="*/ 3657481 w 3657481"/>
              <a:gd name="connsiteY3" fmla="*/ 1 h 1269585"/>
              <a:gd name="connsiteX0" fmla="*/ 0 w 3657481"/>
              <a:gd name="connsiteY0" fmla="*/ 630170 h 1237240"/>
              <a:gd name="connsiteX1" fmla="*/ 826562 w 3657481"/>
              <a:gd name="connsiteY1" fmla="*/ 1233717 h 1237240"/>
              <a:gd name="connsiteX2" fmla="*/ 2046802 w 3657481"/>
              <a:gd name="connsiteY2" fmla="*/ 941268 h 1237240"/>
              <a:gd name="connsiteX3" fmla="*/ 3657481 w 3657481"/>
              <a:gd name="connsiteY3" fmla="*/ -1 h 1237240"/>
              <a:gd name="connsiteX0" fmla="*/ 0 w 3657481"/>
              <a:gd name="connsiteY0" fmla="*/ 630172 h 1237242"/>
              <a:gd name="connsiteX1" fmla="*/ 826562 w 3657481"/>
              <a:gd name="connsiteY1" fmla="*/ 1233719 h 1237242"/>
              <a:gd name="connsiteX2" fmla="*/ 2046802 w 3657481"/>
              <a:gd name="connsiteY2" fmla="*/ 941270 h 1237242"/>
              <a:gd name="connsiteX3" fmla="*/ 3657481 w 3657481"/>
              <a:gd name="connsiteY3" fmla="*/ 1 h 1237242"/>
              <a:gd name="connsiteX0" fmla="*/ 0 w 3657481"/>
              <a:gd name="connsiteY0" fmla="*/ 630170 h 1172600"/>
              <a:gd name="connsiteX1" fmla="*/ 470653 w 3657481"/>
              <a:gd name="connsiteY1" fmla="*/ 1168727 h 1172600"/>
              <a:gd name="connsiteX2" fmla="*/ 2046802 w 3657481"/>
              <a:gd name="connsiteY2" fmla="*/ 941268 h 1172600"/>
              <a:gd name="connsiteX3" fmla="*/ 3657481 w 3657481"/>
              <a:gd name="connsiteY3" fmla="*/ -1 h 1172600"/>
              <a:gd name="connsiteX0" fmla="*/ 0 w 3657481"/>
              <a:gd name="connsiteY0" fmla="*/ 630172 h 1169015"/>
              <a:gd name="connsiteX1" fmla="*/ 470653 w 3657481"/>
              <a:gd name="connsiteY1" fmla="*/ 1168729 h 1169015"/>
              <a:gd name="connsiteX2" fmla="*/ 2046802 w 3657481"/>
              <a:gd name="connsiteY2" fmla="*/ 941270 h 1169015"/>
              <a:gd name="connsiteX3" fmla="*/ 3657481 w 3657481"/>
              <a:gd name="connsiteY3" fmla="*/ 1 h 1169015"/>
              <a:gd name="connsiteX0" fmla="*/ 0 w 3657481"/>
              <a:gd name="connsiteY0" fmla="*/ 630170 h 1169013"/>
              <a:gd name="connsiteX1" fmla="*/ 470653 w 3657481"/>
              <a:gd name="connsiteY1" fmla="*/ 1168727 h 1169013"/>
              <a:gd name="connsiteX2" fmla="*/ 2046802 w 3657481"/>
              <a:gd name="connsiteY2" fmla="*/ 941268 h 1169013"/>
              <a:gd name="connsiteX3" fmla="*/ 3657481 w 3657481"/>
              <a:gd name="connsiteY3" fmla="*/ -1 h 1169013"/>
              <a:gd name="connsiteX0" fmla="*/ 0 w 3657481"/>
              <a:gd name="connsiteY0" fmla="*/ 630172 h 1266457"/>
              <a:gd name="connsiteX1" fmla="*/ 775707 w 3657481"/>
              <a:gd name="connsiteY1" fmla="*/ 1266213 h 1266457"/>
              <a:gd name="connsiteX2" fmla="*/ 2046802 w 3657481"/>
              <a:gd name="connsiteY2" fmla="*/ 941270 h 1266457"/>
              <a:gd name="connsiteX3" fmla="*/ 3657481 w 3657481"/>
              <a:gd name="connsiteY3" fmla="*/ 1 h 1266457"/>
              <a:gd name="connsiteX0" fmla="*/ 0 w 5233622"/>
              <a:gd name="connsiteY0" fmla="*/ 1875792 h 2512079"/>
              <a:gd name="connsiteX1" fmla="*/ 775707 w 5233622"/>
              <a:gd name="connsiteY1" fmla="*/ 2511833 h 2512079"/>
              <a:gd name="connsiteX2" fmla="*/ 2046802 w 5233622"/>
              <a:gd name="connsiteY2" fmla="*/ 2186890 h 2512079"/>
              <a:gd name="connsiteX3" fmla="*/ 5233622 w 5233622"/>
              <a:gd name="connsiteY3" fmla="*/ 0 h 2512079"/>
              <a:gd name="connsiteX0" fmla="*/ 1834034 w 4525490"/>
              <a:gd name="connsiteY0" fmla="*/ 900959 h 2511935"/>
              <a:gd name="connsiteX1" fmla="*/ 67575 w 4525490"/>
              <a:gd name="connsiteY1" fmla="*/ 2511833 h 2511935"/>
              <a:gd name="connsiteX2" fmla="*/ 1338670 w 4525490"/>
              <a:gd name="connsiteY2" fmla="*/ 2186890 h 2511935"/>
              <a:gd name="connsiteX3" fmla="*/ 4525490 w 4525490"/>
              <a:gd name="connsiteY3" fmla="*/ 0 h 2511935"/>
              <a:gd name="connsiteX0" fmla="*/ 1834034 w 4525490"/>
              <a:gd name="connsiteY0" fmla="*/ 900959 h 2511933"/>
              <a:gd name="connsiteX1" fmla="*/ 67575 w 4525490"/>
              <a:gd name="connsiteY1" fmla="*/ 2511833 h 2511933"/>
              <a:gd name="connsiteX2" fmla="*/ 4525490 w 4525490"/>
              <a:gd name="connsiteY2" fmla="*/ 0 h 2511933"/>
              <a:gd name="connsiteX0" fmla="*/ 0 w 2691456"/>
              <a:gd name="connsiteY0" fmla="*/ 900959 h 900959"/>
              <a:gd name="connsiteX1" fmla="*/ 368959 w 2691456"/>
              <a:gd name="connsiteY1" fmla="*/ 291376 h 900959"/>
              <a:gd name="connsiteX2" fmla="*/ 2691456 w 2691456"/>
              <a:gd name="connsiteY2" fmla="*/ 0 h 900959"/>
              <a:gd name="connsiteX0" fmla="*/ 0 w 2691456"/>
              <a:gd name="connsiteY0" fmla="*/ 900959 h 900959"/>
              <a:gd name="connsiteX1" fmla="*/ 368959 w 2691456"/>
              <a:gd name="connsiteY1" fmla="*/ 291376 h 900959"/>
              <a:gd name="connsiteX2" fmla="*/ 2691456 w 2691456"/>
              <a:gd name="connsiteY2" fmla="*/ 0 h 900959"/>
              <a:gd name="connsiteX0" fmla="*/ 0 w 2691456"/>
              <a:gd name="connsiteY0" fmla="*/ 900959 h 900959"/>
              <a:gd name="connsiteX1" fmla="*/ 368959 w 2691456"/>
              <a:gd name="connsiteY1" fmla="*/ 291376 h 900959"/>
              <a:gd name="connsiteX2" fmla="*/ 2691456 w 2691456"/>
              <a:gd name="connsiteY2" fmla="*/ 0 h 900959"/>
              <a:gd name="connsiteX0" fmla="*/ 0 w 7414197"/>
              <a:gd name="connsiteY0" fmla="*/ 900959 h 900959"/>
              <a:gd name="connsiteX1" fmla="*/ 368959 w 7414197"/>
              <a:gd name="connsiteY1" fmla="*/ 291376 h 900959"/>
              <a:gd name="connsiteX2" fmla="*/ 7393812 w 7414197"/>
              <a:gd name="connsiteY2" fmla="*/ 33229 h 900959"/>
              <a:gd name="connsiteX3" fmla="*/ 2691456 w 7414197"/>
              <a:gd name="connsiteY3" fmla="*/ 0 h 900959"/>
              <a:gd name="connsiteX0" fmla="*/ 0 w 14588783"/>
              <a:gd name="connsiteY0" fmla="*/ 875797 h 875797"/>
              <a:gd name="connsiteX1" fmla="*/ 368959 w 14588783"/>
              <a:gd name="connsiteY1" fmla="*/ 266214 h 875797"/>
              <a:gd name="connsiteX2" fmla="*/ 7393812 w 14588783"/>
              <a:gd name="connsiteY2" fmla="*/ 8067 h 875797"/>
              <a:gd name="connsiteX3" fmla="*/ 14588783 w 14588783"/>
              <a:gd name="connsiteY3" fmla="*/ 137311 h 875797"/>
              <a:gd name="connsiteX0" fmla="*/ 0 w 14588783"/>
              <a:gd name="connsiteY0" fmla="*/ 834459 h 834459"/>
              <a:gd name="connsiteX1" fmla="*/ 368959 w 14588783"/>
              <a:gd name="connsiteY1" fmla="*/ 224876 h 834459"/>
              <a:gd name="connsiteX2" fmla="*/ 1750211 w 14588783"/>
              <a:gd name="connsiteY2" fmla="*/ 10055 h 834459"/>
              <a:gd name="connsiteX3" fmla="*/ 14588783 w 14588783"/>
              <a:gd name="connsiteY3" fmla="*/ 95973 h 834459"/>
              <a:gd name="connsiteX0" fmla="*/ 160731 w 14749514"/>
              <a:gd name="connsiteY0" fmla="*/ 834459 h 834459"/>
              <a:gd name="connsiteX1" fmla="*/ 224627 w 14749514"/>
              <a:gd name="connsiteY1" fmla="*/ 224876 h 834459"/>
              <a:gd name="connsiteX2" fmla="*/ 1910942 w 14749514"/>
              <a:gd name="connsiteY2" fmla="*/ 10055 h 834459"/>
              <a:gd name="connsiteX3" fmla="*/ 14749514 w 14749514"/>
              <a:gd name="connsiteY3" fmla="*/ 95973 h 834459"/>
              <a:gd name="connsiteX0" fmla="*/ 160731 w 14749514"/>
              <a:gd name="connsiteY0" fmla="*/ 1271347 h 1271347"/>
              <a:gd name="connsiteX1" fmla="*/ 224627 w 14749514"/>
              <a:gd name="connsiteY1" fmla="*/ 661764 h 1271347"/>
              <a:gd name="connsiteX2" fmla="*/ 3792145 w 14749514"/>
              <a:gd name="connsiteY2" fmla="*/ 2851 h 1271347"/>
              <a:gd name="connsiteX3" fmla="*/ 14749514 w 14749514"/>
              <a:gd name="connsiteY3" fmla="*/ 532861 h 1271347"/>
              <a:gd name="connsiteX0" fmla="*/ 318133 w 14906916"/>
              <a:gd name="connsiteY0" fmla="*/ 1271349 h 1271349"/>
              <a:gd name="connsiteX1" fmla="*/ 178655 w 14906916"/>
              <a:gd name="connsiteY1" fmla="*/ 217674 h 1271349"/>
              <a:gd name="connsiteX2" fmla="*/ 3949547 w 14906916"/>
              <a:gd name="connsiteY2" fmla="*/ 2853 h 1271349"/>
              <a:gd name="connsiteX3" fmla="*/ 14906916 w 14906916"/>
              <a:gd name="connsiteY3" fmla="*/ 532863 h 1271349"/>
              <a:gd name="connsiteX0" fmla="*/ 318133 w 14906916"/>
              <a:gd name="connsiteY0" fmla="*/ 1268496 h 1268496"/>
              <a:gd name="connsiteX1" fmla="*/ 178655 w 14906916"/>
              <a:gd name="connsiteY1" fmla="*/ 214821 h 1268496"/>
              <a:gd name="connsiteX2" fmla="*/ 3949547 w 14906916"/>
              <a:gd name="connsiteY2" fmla="*/ 0 h 1268496"/>
              <a:gd name="connsiteX3" fmla="*/ 14906916 w 14906916"/>
              <a:gd name="connsiteY3" fmla="*/ 530010 h 1268496"/>
              <a:gd name="connsiteX0" fmla="*/ 318133 w 14906916"/>
              <a:gd name="connsiteY0" fmla="*/ 1268496 h 1268496"/>
              <a:gd name="connsiteX1" fmla="*/ 178655 w 14906916"/>
              <a:gd name="connsiteY1" fmla="*/ 214821 h 1268496"/>
              <a:gd name="connsiteX2" fmla="*/ 3949547 w 14906916"/>
              <a:gd name="connsiteY2" fmla="*/ 0 h 1268496"/>
              <a:gd name="connsiteX3" fmla="*/ 14906916 w 14906916"/>
              <a:gd name="connsiteY3" fmla="*/ 530010 h 1268496"/>
              <a:gd name="connsiteX0" fmla="*/ 318133 w 14906916"/>
              <a:gd name="connsiteY0" fmla="*/ 1225170 h 1225170"/>
              <a:gd name="connsiteX1" fmla="*/ 178655 w 14906916"/>
              <a:gd name="connsiteY1" fmla="*/ 171495 h 1225170"/>
              <a:gd name="connsiteX2" fmla="*/ 6288339 w 14906916"/>
              <a:gd name="connsiteY2" fmla="*/ 0 h 1225170"/>
              <a:gd name="connsiteX3" fmla="*/ 14906916 w 14906916"/>
              <a:gd name="connsiteY3" fmla="*/ 486684 h 1225170"/>
              <a:gd name="connsiteX0" fmla="*/ 276937 w 14865720"/>
              <a:gd name="connsiteY0" fmla="*/ 1225170 h 1225170"/>
              <a:gd name="connsiteX1" fmla="*/ 188299 w 14865720"/>
              <a:gd name="connsiteY1" fmla="*/ 149833 h 1225170"/>
              <a:gd name="connsiteX2" fmla="*/ 6247143 w 14865720"/>
              <a:gd name="connsiteY2" fmla="*/ 0 h 1225170"/>
              <a:gd name="connsiteX3" fmla="*/ 14865720 w 14865720"/>
              <a:gd name="connsiteY3" fmla="*/ 486684 h 1225170"/>
              <a:gd name="connsiteX0" fmla="*/ 388756 w 14977539"/>
              <a:gd name="connsiteY0" fmla="*/ 1225170 h 1225170"/>
              <a:gd name="connsiteX1" fmla="*/ 300118 w 14977539"/>
              <a:gd name="connsiteY1" fmla="*/ 149833 h 1225170"/>
              <a:gd name="connsiteX2" fmla="*/ 6358962 w 14977539"/>
              <a:gd name="connsiteY2" fmla="*/ 0 h 1225170"/>
              <a:gd name="connsiteX3" fmla="*/ 14977539 w 14977539"/>
              <a:gd name="connsiteY3" fmla="*/ 486684 h 1225170"/>
              <a:gd name="connsiteX0" fmla="*/ 388756 w 14977539"/>
              <a:gd name="connsiteY0" fmla="*/ 1229844 h 1229844"/>
              <a:gd name="connsiteX1" fmla="*/ 300118 w 14977539"/>
              <a:gd name="connsiteY1" fmla="*/ 154507 h 1229844"/>
              <a:gd name="connsiteX2" fmla="*/ 6358962 w 14977539"/>
              <a:gd name="connsiteY2" fmla="*/ 4674 h 1229844"/>
              <a:gd name="connsiteX3" fmla="*/ 14977539 w 14977539"/>
              <a:gd name="connsiteY3" fmla="*/ 491358 h 1229844"/>
              <a:gd name="connsiteX0" fmla="*/ 237288 w 15029445"/>
              <a:gd name="connsiteY0" fmla="*/ 1327327 h 1327327"/>
              <a:gd name="connsiteX1" fmla="*/ 352024 w 15029445"/>
              <a:gd name="connsiteY1" fmla="*/ 154507 h 1327327"/>
              <a:gd name="connsiteX2" fmla="*/ 6410868 w 15029445"/>
              <a:gd name="connsiteY2" fmla="*/ 4674 h 1327327"/>
              <a:gd name="connsiteX3" fmla="*/ 15029445 w 15029445"/>
              <a:gd name="connsiteY3" fmla="*/ 491358 h 1327327"/>
              <a:gd name="connsiteX0" fmla="*/ 79459 w 14871616"/>
              <a:gd name="connsiteY0" fmla="*/ 1350280 h 1350280"/>
              <a:gd name="connsiteX1" fmla="*/ 448410 w 14871616"/>
              <a:gd name="connsiteY1" fmla="*/ 123302 h 1350280"/>
              <a:gd name="connsiteX2" fmla="*/ 6253039 w 14871616"/>
              <a:gd name="connsiteY2" fmla="*/ 27627 h 1350280"/>
              <a:gd name="connsiteX3" fmla="*/ 14871616 w 14871616"/>
              <a:gd name="connsiteY3" fmla="*/ 514311 h 1350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71616" h="1350280">
                <a:moveTo>
                  <a:pt x="79459" y="1350280"/>
                </a:moveTo>
                <a:cubicBezTo>
                  <a:pt x="115532" y="1328115"/>
                  <a:pt x="-290991" y="354876"/>
                  <a:pt x="448410" y="123302"/>
                </a:cubicBezTo>
                <a:cubicBezTo>
                  <a:pt x="629952" y="-82699"/>
                  <a:pt x="5052461" y="32864"/>
                  <a:pt x="6253039" y="27627"/>
                </a:cubicBezTo>
                <a:cubicBezTo>
                  <a:pt x="7504458" y="33221"/>
                  <a:pt x="14706267" y="523460"/>
                  <a:pt x="14871616" y="514311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1077" name="Freeform: Shape 1076">
            <a:extLst>
              <a:ext uri="{FF2B5EF4-FFF2-40B4-BE49-F238E27FC236}">
                <a16:creationId xmlns:a16="http://schemas.microsoft.com/office/drawing/2014/main" id="{96F7D753-A469-605E-7769-2B3C6E222FE5}"/>
              </a:ext>
            </a:extLst>
          </p:cNvPr>
          <p:cNvSpPr/>
          <p:nvPr/>
        </p:nvSpPr>
        <p:spPr>
          <a:xfrm>
            <a:off x="4447921" y="4073104"/>
            <a:ext cx="1935165" cy="1605308"/>
          </a:xfrm>
          <a:custGeom>
            <a:avLst/>
            <a:gdLst>
              <a:gd name="connsiteX0" fmla="*/ 0 w 1956134"/>
              <a:gd name="connsiteY0" fmla="*/ 1403379 h 1435129"/>
              <a:gd name="connsiteX1" fmla="*/ 1955800 w 1956134"/>
              <a:gd name="connsiteY1" fmla="*/ 29 h 1435129"/>
              <a:gd name="connsiteX2" fmla="*/ 171450 w 1956134"/>
              <a:gd name="connsiteY2" fmla="*/ 1435129 h 1435129"/>
              <a:gd name="connsiteX3" fmla="*/ 171450 w 1956134"/>
              <a:gd name="connsiteY3" fmla="*/ 1435129 h 1435129"/>
              <a:gd name="connsiteX4" fmla="*/ 171450 w 1956134"/>
              <a:gd name="connsiteY4" fmla="*/ 1435129 h 1435129"/>
              <a:gd name="connsiteX0" fmla="*/ 0 w 1988239"/>
              <a:gd name="connsiteY0" fmla="*/ 1476940 h 1508690"/>
              <a:gd name="connsiteX1" fmla="*/ 1225550 w 1988239"/>
              <a:gd name="connsiteY1" fmla="*/ 340290 h 1508690"/>
              <a:gd name="connsiteX2" fmla="*/ 1955800 w 1988239"/>
              <a:gd name="connsiteY2" fmla="*/ 73590 h 1508690"/>
              <a:gd name="connsiteX3" fmla="*/ 171450 w 1988239"/>
              <a:gd name="connsiteY3" fmla="*/ 1508690 h 1508690"/>
              <a:gd name="connsiteX4" fmla="*/ 171450 w 1988239"/>
              <a:gd name="connsiteY4" fmla="*/ 1508690 h 1508690"/>
              <a:gd name="connsiteX5" fmla="*/ 171450 w 1988239"/>
              <a:gd name="connsiteY5" fmla="*/ 1508690 h 1508690"/>
              <a:gd name="connsiteX0" fmla="*/ 0 w 1705770"/>
              <a:gd name="connsiteY0" fmla="*/ 1283778 h 1315528"/>
              <a:gd name="connsiteX1" fmla="*/ 1225550 w 1705770"/>
              <a:gd name="connsiteY1" fmla="*/ 147128 h 1315528"/>
              <a:gd name="connsiteX2" fmla="*/ 1651000 w 1705770"/>
              <a:gd name="connsiteY2" fmla="*/ 178878 h 1315528"/>
              <a:gd name="connsiteX3" fmla="*/ 171450 w 1705770"/>
              <a:gd name="connsiteY3" fmla="*/ 1315528 h 1315528"/>
              <a:gd name="connsiteX4" fmla="*/ 171450 w 1705770"/>
              <a:gd name="connsiteY4" fmla="*/ 1315528 h 1315528"/>
              <a:gd name="connsiteX5" fmla="*/ 171450 w 1705770"/>
              <a:gd name="connsiteY5" fmla="*/ 1315528 h 1315528"/>
              <a:gd name="connsiteX0" fmla="*/ 0 w 1882531"/>
              <a:gd name="connsiteY0" fmla="*/ 1419917 h 1451667"/>
              <a:gd name="connsiteX1" fmla="*/ 1676400 w 1882531"/>
              <a:gd name="connsiteY1" fmla="*/ 99117 h 1451667"/>
              <a:gd name="connsiteX2" fmla="*/ 1651000 w 1882531"/>
              <a:gd name="connsiteY2" fmla="*/ 315017 h 1451667"/>
              <a:gd name="connsiteX3" fmla="*/ 171450 w 1882531"/>
              <a:gd name="connsiteY3" fmla="*/ 1451667 h 1451667"/>
              <a:gd name="connsiteX4" fmla="*/ 171450 w 1882531"/>
              <a:gd name="connsiteY4" fmla="*/ 1451667 h 1451667"/>
              <a:gd name="connsiteX5" fmla="*/ 171450 w 1882531"/>
              <a:gd name="connsiteY5" fmla="*/ 1451667 h 145166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71450 w 2128538"/>
              <a:gd name="connsiteY5" fmla="*/ 15447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4" fmla="*/ 171450 w 2128538"/>
              <a:gd name="connsiteY4" fmla="*/ 1544777 h 1544777"/>
              <a:gd name="connsiteX5" fmla="*/ 127000 w 2128538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5" fmla="*/ 127000 w 3714750"/>
              <a:gd name="connsiteY5" fmla="*/ 1481277 h 1544777"/>
              <a:gd name="connsiteX0" fmla="*/ 0 w 3714750"/>
              <a:gd name="connsiteY0" fmla="*/ 1513027 h 1544777"/>
              <a:gd name="connsiteX1" fmla="*/ 1676400 w 3714750"/>
              <a:gd name="connsiteY1" fmla="*/ 192227 h 1544777"/>
              <a:gd name="connsiteX2" fmla="*/ 2032000 w 3714750"/>
              <a:gd name="connsiteY2" fmla="*/ 154127 h 1544777"/>
              <a:gd name="connsiteX3" fmla="*/ 171450 w 3714750"/>
              <a:gd name="connsiteY3" fmla="*/ 1544777 h 1544777"/>
              <a:gd name="connsiteX4" fmla="*/ 3714750 w 3714750"/>
              <a:gd name="connsiteY4" fmla="*/ 1138377 h 1544777"/>
              <a:gd name="connsiteX0" fmla="*/ 0 w 2128538"/>
              <a:gd name="connsiteY0" fmla="*/ 1513027 h 1544777"/>
              <a:gd name="connsiteX1" fmla="*/ 1676400 w 2128538"/>
              <a:gd name="connsiteY1" fmla="*/ 192227 h 1544777"/>
              <a:gd name="connsiteX2" fmla="*/ 2032000 w 2128538"/>
              <a:gd name="connsiteY2" fmla="*/ 154127 h 1544777"/>
              <a:gd name="connsiteX3" fmla="*/ 171450 w 2128538"/>
              <a:gd name="connsiteY3" fmla="*/ 1544777 h 1544777"/>
              <a:gd name="connsiteX0" fmla="*/ 0 w 2134022"/>
              <a:gd name="connsiteY0" fmla="*/ 1515150 h 1578650"/>
              <a:gd name="connsiteX1" fmla="*/ 1676400 w 2134022"/>
              <a:gd name="connsiteY1" fmla="*/ 194350 h 1578650"/>
              <a:gd name="connsiteX2" fmla="*/ 2032000 w 2134022"/>
              <a:gd name="connsiteY2" fmla="*/ 156250 h 1578650"/>
              <a:gd name="connsiteX3" fmla="*/ 95250 w 2134022"/>
              <a:gd name="connsiteY3" fmla="*/ 1578650 h 1578650"/>
              <a:gd name="connsiteX0" fmla="*/ 0 w 2701321"/>
              <a:gd name="connsiteY0" fmla="*/ 1713557 h 1777057"/>
              <a:gd name="connsiteX1" fmla="*/ 1676400 w 2701321"/>
              <a:gd name="connsiteY1" fmla="*/ 392757 h 1777057"/>
              <a:gd name="connsiteX2" fmla="*/ 2654300 w 2701321"/>
              <a:gd name="connsiteY2" fmla="*/ 81607 h 1777057"/>
              <a:gd name="connsiteX3" fmla="*/ 95250 w 2701321"/>
              <a:gd name="connsiteY3" fmla="*/ 1777057 h 1777057"/>
              <a:gd name="connsiteX0" fmla="*/ 0 w 1919795"/>
              <a:gd name="connsiteY0" fmla="*/ 1406359 h 1469859"/>
              <a:gd name="connsiteX1" fmla="*/ 1676400 w 1919795"/>
              <a:gd name="connsiteY1" fmla="*/ 85559 h 1469859"/>
              <a:gd name="connsiteX2" fmla="*/ 1720850 w 1919795"/>
              <a:gd name="connsiteY2" fmla="*/ 377659 h 1469859"/>
              <a:gd name="connsiteX3" fmla="*/ 95250 w 1919795"/>
              <a:gd name="connsiteY3" fmla="*/ 1469859 h 1469859"/>
              <a:gd name="connsiteX0" fmla="*/ 0 w 1745353"/>
              <a:gd name="connsiteY0" fmla="*/ 1177713 h 1241213"/>
              <a:gd name="connsiteX1" fmla="*/ 984250 w 1745353"/>
              <a:gd name="connsiteY1" fmla="*/ 161713 h 1241213"/>
              <a:gd name="connsiteX2" fmla="*/ 1720850 w 1745353"/>
              <a:gd name="connsiteY2" fmla="*/ 149013 h 1241213"/>
              <a:gd name="connsiteX3" fmla="*/ 95250 w 1745353"/>
              <a:gd name="connsiteY3" fmla="*/ 1241213 h 1241213"/>
              <a:gd name="connsiteX0" fmla="*/ 0 w 1366035"/>
              <a:gd name="connsiteY0" fmla="*/ 1144322 h 1207822"/>
              <a:gd name="connsiteX1" fmla="*/ 984250 w 1366035"/>
              <a:gd name="connsiteY1" fmla="*/ 128322 h 1207822"/>
              <a:gd name="connsiteX2" fmla="*/ 1308100 w 1366035"/>
              <a:gd name="connsiteY2" fmla="*/ 198172 h 1207822"/>
              <a:gd name="connsiteX3" fmla="*/ 95250 w 1366035"/>
              <a:gd name="connsiteY3" fmla="*/ 1207822 h 1207822"/>
              <a:gd name="connsiteX0" fmla="*/ 0 w 2721406"/>
              <a:gd name="connsiteY0" fmla="*/ 1144322 h 1207822"/>
              <a:gd name="connsiteX1" fmla="*/ 984250 w 2721406"/>
              <a:gd name="connsiteY1" fmla="*/ 128322 h 1207822"/>
              <a:gd name="connsiteX2" fmla="*/ 2711450 w 2721406"/>
              <a:gd name="connsiteY2" fmla="*/ 198172 h 1207822"/>
              <a:gd name="connsiteX3" fmla="*/ 95250 w 2721406"/>
              <a:gd name="connsiteY3" fmla="*/ 1207822 h 1207822"/>
              <a:gd name="connsiteX0" fmla="*/ 0 w 2764798"/>
              <a:gd name="connsiteY0" fmla="*/ 1035054 h 1098554"/>
              <a:gd name="connsiteX1" fmla="*/ 1771650 w 2764798"/>
              <a:gd name="connsiteY1" fmla="*/ 209554 h 1098554"/>
              <a:gd name="connsiteX2" fmla="*/ 2711450 w 2764798"/>
              <a:gd name="connsiteY2" fmla="*/ 88904 h 1098554"/>
              <a:gd name="connsiteX3" fmla="*/ 95250 w 2764798"/>
              <a:gd name="connsiteY3" fmla="*/ 1098554 h 1098554"/>
              <a:gd name="connsiteX0" fmla="*/ 0 w 2747952"/>
              <a:gd name="connsiteY0" fmla="*/ 1037344 h 1132594"/>
              <a:gd name="connsiteX1" fmla="*/ 1771650 w 2747952"/>
              <a:gd name="connsiteY1" fmla="*/ 211844 h 1132594"/>
              <a:gd name="connsiteX2" fmla="*/ 2711450 w 2747952"/>
              <a:gd name="connsiteY2" fmla="*/ 91194 h 1132594"/>
              <a:gd name="connsiteX3" fmla="*/ 450850 w 2747952"/>
              <a:gd name="connsiteY3" fmla="*/ 1132594 h 1132594"/>
              <a:gd name="connsiteX0" fmla="*/ 0 w 2366952"/>
              <a:gd name="connsiteY0" fmla="*/ 1081794 h 1132594"/>
              <a:gd name="connsiteX1" fmla="*/ 1390650 w 2366952"/>
              <a:gd name="connsiteY1" fmla="*/ 211844 h 1132594"/>
              <a:gd name="connsiteX2" fmla="*/ 2330450 w 2366952"/>
              <a:gd name="connsiteY2" fmla="*/ 91194 h 1132594"/>
              <a:gd name="connsiteX3" fmla="*/ 69850 w 2366952"/>
              <a:gd name="connsiteY3" fmla="*/ 1132594 h 1132594"/>
              <a:gd name="connsiteX0" fmla="*/ 0 w 2348602"/>
              <a:gd name="connsiteY0" fmla="*/ 1047485 h 1098285"/>
              <a:gd name="connsiteX1" fmla="*/ 1390650 w 2348602"/>
              <a:gd name="connsiteY1" fmla="*/ 177535 h 1098285"/>
              <a:gd name="connsiteX2" fmla="*/ 2311400 w 2348602"/>
              <a:gd name="connsiteY2" fmla="*/ 114035 h 1098285"/>
              <a:gd name="connsiteX3" fmla="*/ 69850 w 2348602"/>
              <a:gd name="connsiteY3" fmla="*/ 1098285 h 1098285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0288"/>
              <a:gd name="connsiteY0" fmla="*/ 1017872 h 1068672"/>
              <a:gd name="connsiteX1" fmla="*/ 1676400 w 2380288"/>
              <a:gd name="connsiteY1" fmla="*/ 211422 h 1068672"/>
              <a:gd name="connsiteX2" fmla="*/ 2311400 w 2380288"/>
              <a:gd name="connsiteY2" fmla="*/ 84422 h 1068672"/>
              <a:gd name="connsiteX3" fmla="*/ 69850 w 2380288"/>
              <a:gd name="connsiteY3" fmla="*/ 1068672 h 1068672"/>
              <a:gd name="connsiteX0" fmla="*/ 0 w 2384526"/>
              <a:gd name="connsiteY0" fmla="*/ 1006305 h 1057105"/>
              <a:gd name="connsiteX1" fmla="*/ 1676400 w 2384526"/>
              <a:gd name="connsiteY1" fmla="*/ 199855 h 1057105"/>
              <a:gd name="connsiteX2" fmla="*/ 2311400 w 2384526"/>
              <a:gd name="connsiteY2" fmla="*/ 72855 h 1057105"/>
              <a:gd name="connsiteX3" fmla="*/ 69850 w 2384526"/>
              <a:gd name="connsiteY3" fmla="*/ 1057105 h 1057105"/>
              <a:gd name="connsiteX0" fmla="*/ 0 w 2344527"/>
              <a:gd name="connsiteY0" fmla="*/ 988690 h 1039490"/>
              <a:gd name="connsiteX1" fmla="*/ 1676400 w 2344527"/>
              <a:gd name="connsiteY1" fmla="*/ 182240 h 1039490"/>
              <a:gd name="connsiteX2" fmla="*/ 2266950 w 2344527"/>
              <a:gd name="connsiteY2" fmla="*/ 80640 h 1039490"/>
              <a:gd name="connsiteX3" fmla="*/ 69850 w 2344527"/>
              <a:gd name="connsiteY3" fmla="*/ 1039490 h 1039490"/>
              <a:gd name="connsiteX0" fmla="*/ 0 w 8341415"/>
              <a:gd name="connsiteY0" fmla="*/ 988690 h 1580501"/>
              <a:gd name="connsiteX1" fmla="*/ 1676400 w 8341415"/>
              <a:gd name="connsiteY1" fmla="*/ 182240 h 1580501"/>
              <a:gd name="connsiteX2" fmla="*/ 2266950 w 8341415"/>
              <a:gd name="connsiteY2" fmla="*/ 80640 h 1580501"/>
              <a:gd name="connsiteX3" fmla="*/ 8341415 w 8341415"/>
              <a:gd name="connsiteY3" fmla="*/ 1580501 h 1580501"/>
              <a:gd name="connsiteX0" fmla="*/ 0 w 15452056"/>
              <a:gd name="connsiteY0" fmla="*/ 2689011 h 2689011"/>
              <a:gd name="connsiteX1" fmla="*/ 8787041 w 15452056"/>
              <a:gd name="connsiteY1" fmla="*/ 182240 h 2689011"/>
              <a:gd name="connsiteX2" fmla="*/ 9377591 w 15452056"/>
              <a:gd name="connsiteY2" fmla="*/ 80640 h 2689011"/>
              <a:gd name="connsiteX3" fmla="*/ 15452056 w 15452056"/>
              <a:gd name="connsiteY3" fmla="*/ 1580501 h 2689011"/>
              <a:gd name="connsiteX0" fmla="*/ 2422546 w 17874602"/>
              <a:gd name="connsiteY0" fmla="*/ 2612796 h 3439851"/>
              <a:gd name="connsiteX1" fmla="*/ 35726 w 17874602"/>
              <a:gd name="connsiteY1" fmla="*/ 3413923 h 3439851"/>
              <a:gd name="connsiteX2" fmla="*/ 11800137 w 17874602"/>
              <a:gd name="connsiteY2" fmla="*/ 4425 h 3439851"/>
              <a:gd name="connsiteX3" fmla="*/ 17874602 w 17874602"/>
              <a:gd name="connsiteY3" fmla="*/ 1504286 h 3439851"/>
              <a:gd name="connsiteX0" fmla="*/ 2422546 w 17874602"/>
              <a:gd name="connsiteY0" fmla="*/ 1108510 h 2077442"/>
              <a:gd name="connsiteX1" fmla="*/ 35726 w 17874602"/>
              <a:gd name="connsiteY1" fmla="*/ 1909637 h 2077442"/>
              <a:gd name="connsiteX2" fmla="*/ 553715 w 17874602"/>
              <a:gd name="connsiteY2" fmla="*/ 2070813 h 2077442"/>
              <a:gd name="connsiteX3" fmla="*/ 17874602 w 17874602"/>
              <a:gd name="connsiteY3" fmla="*/ 0 h 2077442"/>
              <a:gd name="connsiteX0" fmla="*/ 2422546 w 17874602"/>
              <a:gd name="connsiteY0" fmla="*/ 1108510 h 2070813"/>
              <a:gd name="connsiteX1" fmla="*/ 35726 w 17874602"/>
              <a:gd name="connsiteY1" fmla="*/ 1909637 h 2070813"/>
              <a:gd name="connsiteX2" fmla="*/ 553715 w 17874602"/>
              <a:gd name="connsiteY2" fmla="*/ 2070813 h 2070813"/>
              <a:gd name="connsiteX3" fmla="*/ 4717270 w 17874602"/>
              <a:gd name="connsiteY3" fmla="*/ 898493 h 2070813"/>
              <a:gd name="connsiteX4" fmla="*/ 17874602 w 17874602"/>
              <a:gd name="connsiteY4" fmla="*/ 0 h 2070813"/>
              <a:gd name="connsiteX0" fmla="*/ 2773359 w 18225415"/>
              <a:gd name="connsiteY0" fmla="*/ 1108510 h 2151878"/>
              <a:gd name="connsiteX1" fmla="*/ 386539 w 18225415"/>
              <a:gd name="connsiteY1" fmla="*/ 1909637 h 2151878"/>
              <a:gd name="connsiteX2" fmla="*/ 25336 w 18225415"/>
              <a:gd name="connsiteY2" fmla="*/ 2080990 h 2151878"/>
              <a:gd name="connsiteX3" fmla="*/ 904528 w 18225415"/>
              <a:gd name="connsiteY3" fmla="*/ 2070813 h 2151878"/>
              <a:gd name="connsiteX4" fmla="*/ 5068083 w 18225415"/>
              <a:gd name="connsiteY4" fmla="*/ 898493 h 2151878"/>
              <a:gd name="connsiteX5" fmla="*/ 18225415 w 18225415"/>
              <a:gd name="connsiteY5" fmla="*/ 0 h 2151878"/>
              <a:gd name="connsiteX0" fmla="*/ 2799472 w 18251528"/>
              <a:gd name="connsiteY0" fmla="*/ 1108510 h 2151880"/>
              <a:gd name="connsiteX1" fmla="*/ 267537 w 18251528"/>
              <a:gd name="connsiteY1" fmla="*/ 1472964 h 2151880"/>
              <a:gd name="connsiteX2" fmla="*/ 51449 w 18251528"/>
              <a:gd name="connsiteY2" fmla="*/ 2080990 h 2151880"/>
              <a:gd name="connsiteX3" fmla="*/ 930641 w 18251528"/>
              <a:gd name="connsiteY3" fmla="*/ 2070813 h 2151880"/>
              <a:gd name="connsiteX4" fmla="*/ 5094196 w 18251528"/>
              <a:gd name="connsiteY4" fmla="*/ 898493 h 2151880"/>
              <a:gd name="connsiteX5" fmla="*/ 18251528 w 18251528"/>
              <a:gd name="connsiteY5" fmla="*/ 0 h 2151880"/>
              <a:gd name="connsiteX0" fmla="*/ 3237788 w 18689844"/>
              <a:gd name="connsiteY0" fmla="*/ 1108510 h 2151878"/>
              <a:gd name="connsiteX1" fmla="*/ 705853 w 18689844"/>
              <a:gd name="connsiteY1" fmla="*/ 1472964 h 2151878"/>
              <a:gd name="connsiteX2" fmla="*/ 489765 w 18689844"/>
              <a:gd name="connsiteY2" fmla="*/ 2080990 h 2151878"/>
              <a:gd name="connsiteX3" fmla="*/ 1368957 w 18689844"/>
              <a:gd name="connsiteY3" fmla="*/ 2070813 h 2151878"/>
              <a:gd name="connsiteX4" fmla="*/ 5532512 w 18689844"/>
              <a:gd name="connsiteY4" fmla="*/ 898493 h 2151878"/>
              <a:gd name="connsiteX5" fmla="*/ 18689844 w 18689844"/>
              <a:gd name="connsiteY5" fmla="*/ 0 h 2151878"/>
              <a:gd name="connsiteX0" fmla="*/ 2748023 w 18200079"/>
              <a:gd name="connsiteY0" fmla="*/ 1108510 h 2151880"/>
              <a:gd name="connsiteX1" fmla="*/ 0 w 18200079"/>
              <a:gd name="connsiteY1" fmla="*/ 2080990 h 2151880"/>
              <a:gd name="connsiteX2" fmla="*/ 879192 w 18200079"/>
              <a:gd name="connsiteY2" fmla="*/ 2070813 h 2151880"/>
              <a:gd name="connsiteX3" fmla="*/ 5042747 w 18200079"/>
              <a:gd name="connsiteY3" fmla="*/ 898493 h 2151880"/>
              <a:gd name="connsiteX4" fmla="*/ 18200079 w 18200079"/>
              <a:gd name="connsiteY4" fmla="*/ 0 h 2151880"/>
              <a:gd name="connsiteX0" fmla="*/ 2748023 w 18200079"/>
              <a:gd name="connsiteY0" fmla="*/ 1108510 h 2133389"/>
              <a:gd name="connsiteX1" fmla="*/ 0 w 18200079"/>
              <a:gd name="connsiteY1" fmla="*/ 2007568 h 2133389"/>
              <a:gd name="connsiteX2" fmla="*/ 879192 w 18200079"/>
              <a:gd name="connsiteY2" fmla="*/ 2070813 h 2133389"/>
              <a:gd name="connsiteX3" fmla="*/ 5042747 w 18200079"/>
              <a:gd name="connsiteY3" fmla="*/ 898493 h 2133389"/>
              <a:gd name="connsiteX4" fmla="*/ 18200079 w 18200079"/>
              <a:gd name="connsiteY4" fmla="*/ 0 h 2133389"/>
              <a:gd name="connsiteX0" fmla="*/ 2748023 w 18200079"/>
              <a:gd name="connsiteY0" fmla="*/ 110851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2748023 w 18200079"/>
              <a:gd name="connsiteY0" fmla="*/ 110851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3455461 w 18200079"/>
              <a:gd name="connsiteY0" fmla="*/ 984850 h 2063409"/>
              <a:gd name="connsiteX1" fmla="*/ 0 w 18200079"/>
              <a:gd name="connsiteY1" fmla="*/ 2007568 h 2063409"/>
              <a:gd name="connsiteX2" fmla="*/ 842909 w 18200079"/>
              <a:gd name="connsiteY2" fmla="*/ 1974204 h 2063409"/>
              <a:gd name="connsiteX3" fmla="*/ 5042747 w 18200079"/>
              <a:gd name="connsiteY3" fmla="*/ 898493 h 2063409"/>
              <a:gd name="connsiteX4" fmla="*/ 18200079 w 18200079"/>
              <a:gd name="connsiteY4" fmla="*/ 0 h 2063409"/>
              <a:gd name="connsiteX0" fmla="*/ 3455461 w 18200079"/>
              <a:gd name="connsiteY0" fmla="*/ 984850 h 2063411"/>
              <a:gd name="connsiteX1" fmla="*/ 0 w 18200079"/>
              <a:gd name="connsiteY1" fmla="*/ 2007568 h 2063411"/>
              <a:gd name="connsiteX2" fmla="*/ 842909 w 18200079"/>
              <a:gd name="connsiteY2" fmla="*/ 1974204 h 2063411"/>
              <a:gd name="connsiteX3" fmla="*/ 5042747 w 18200079"/>
              <a:gd name="connsiteY3" fmla="*/ 898493 h 2063411"/>
              <a:gd name="connsiteX4" fmla="*/ 18200079 w 18200079"/>
              <a:gd name="connsiteY4" fmla="*/ 0 h 2063411"/>
              <a:gd name="connsiteX0" fmla="*/ 5327636 w 20072254"/>
              <a:gd name="connsiteY0" fmla="*/ 984850 h 3517780"/>
              <a:gd name="connsiteX1" fmla="*/ 1872175 w 20072254"/>
              <a:gd name="connsiteY1" fmla="*/ 2007568 h 3517780"/>
              <a:gd name="connsiteX2" fmla="*/ 120091 w 20072254"/>
              <a:gd name="connsiteY2" fmla="*/ 3506615 h 3517780"/>
              <a:gd name="connsiteX3" fmla="*/ 6914922 w 20072254"/>
              <a:gd name="connsiteY3" fmla="*/ 898493 h 3517780"/>
              <a:gd name="connsiteX4" fmla="*/ 20072254 w 20072254"/>
              <a:gd name="connsiteY4" fmla="*/ 0 h 3517780"/>
              <a:gd name="connsiteX0" fmla="*/ 5959401 w 20704019"/>
              <a:gd name="connsiteY0" fmla="*/ 98485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7546687 w 20704019"/>
              <a:gd name="connsiteY3" fmla="*/ 898493 h 3567270"/>
              <a:gd name="connsiteX4" fmla="*/ 20704019 w 20704019"/>
              <a:gd name="connsiteY4" fmla="*/ 0 h 3567270"/>
              <a:gd name="connsiteX0" fmla="*/ 3318870 w 20704019"/>
              <a:gd name="connsiteY0" fmla="*/ 2352380 h 3567270"/>
              <a:gd name="connsiteX1" fmla="*/ 0 w 20704019"/>
              <a:gd name="connsiteY1" fmla="*/ 3433291 h 3567270"/>
              <a:gd name="connsiteX2" fmla="*/ 751856 w 20704019"/>
              <a:gd name="connsiteY2" fmla="*/ 3506615 h 3567270"/>
              <a:gd name="connsiteX3" fmla="*/ 5088262 w 20704019"/>
              <a:gd name="connsiteY3" fmla="*/ 2285421 h 3567270"/>
              <a:gd name="connsiteX4" fmla="*/ 20704019 w 20704019"/>
              <a:gd name="connsiteY4" fmla="*/ 0 h 3567270"/>
              <a:gd name="connsiteX0" fmla="*/ 3318870 w 6823808"/>
              <a:gd name="connsiteY0" fmla="*/ 175850 h 1390740"/>
              <a:gd name="connsiteX1" fmla="*/ 0 w 6823808"/>
              <a:gd name="connsiteY1" fmla="*/ 1256761 h 1390740"/>
              <a:gd name="connsiteX2" fmla="*/ 751856 w 6823808"/>
              <a:gd name="connsiteY2" fmla="*/ 1330085 h 1390740"/>
              <a:gd name="connsiteX3" fmla="*/ 5088262 w 6823808"/>
              <a:gd name="connsiteY3" fmla="*/ 108891 h 1390740"/>
              <a:gd name="connsiteX4" fmla="*/ 6823808 w 6823808"/>
              <a:gd name="connsiteY4" fmla="*/ 152243 h 1390740"/>
              <a:gd name="connsiteX0" fmla="*/ 3318870 w 6823808"/>
              <a:gd name="connsiteY0" fmla="*/ 175848 h 1256759"/>
              <a:gd name="connsiteX1" fmla="*/ 0 w 6823808"/>
              <a:gd name="connsiteY1" fmla="*/ 1256759 h 1256759"/>
              <a:gd name="connsiteX2" fmla="*/ 5088262 w 6823808"/>
              <a:gd name="connsiteY2" fmla="*/ 108889 h 1256759"/>
              <a:gd name="connsiteX3" fmla="*/ 6823808 w 6823808"/>
              <a:gd name="connsiteY3" fmla="*/ 152241 h 1256759"/>
              <a:gd name="connsiteX0" fmla="*/ 279116 w 3784054"/>
              <a:gd name="connsiteY0" fmla="*/ 2683775 h 2708334"/>
              <a:gd name="connsiteX1" fmla="*/ 773490 w 3784054"/>
              <a:gd name="connsiteY1" fmla="*/ 6153 h 2708334"/>
              <a:gd name="connsiteX2" fmla="*/ 2048508 w 3784054"/>
              <a:gd name="connsiteY2" fmla="*/ 2616816 h 2708334"/>
              <a:gd name="connsiteX3" fmla="*/ 3784054 w 3784054"/>
              <a:gd name="connsiteY3" fmla="*/ 2660168 h 2708334"/>
              <a:gd name="connsiteX0" fmla="*/ 279116 w 3784054"/>
              <a:gd name="connsiteY0" fmla="*/ 2683777 h 2692448"/>
              <a:gd name="connsiteX1" fmla="*/ 773490 w 3784054"/>
              <a:gd name="connsiteY1" fmla="*/ 6155 h 2692448"/>
              <a:gd name="connsiteX2" fmla="*/ 2556944 w 3784054"/>
              <a:gd name="connsiteY2" fmla="*/ 38921 h 2692448"/>
              <a:gd name="connsiteX3" fmla="*/ 3784054 w 3784054"/>
              <a:gd name="connsiteY3" fmla="*/ 2660170 h 2692448"/>
              <a:gd name="connsiteX0" fmla="*/ 279116 w 3784054"/>
              <a:gd name="connsiteY0" fmla="*/ 2683777 h 2692450"/>
              <a:gd name="connsiteX1" fmla="*/ 773490 w 3784054"/>
              <a:gd name="connsiteY1" fmla="*/ 6155 h 2692450"/>
              <a:gd name="connsiteX2" fmla="*/ 3784054 w 3784054"/>
              <a:gd name="connsiteY2" fmla="*/ 2660170 h 2692450"/>
              <a:gd name="connsiteX0" fmla="*/ 279116 w 2462128"/>
              <a:gd name="connsiteY0" fmla="*/ 2683777 h 2692448"/>
              <a:gd name="connsiteX1" fmla="*/ 773490 w 2462128"/>
              <a:gd name="connsiteY1" fmla="*/ 6155 h 2692448"/>
              <a:gd name="connsiteX2" fmla="*/ 2462128 w 2462128"/>
              <a:gd name="connsiteY2" fmla="*/ 2671001 h 2692448"/>
              <a:gd name="connsiteX0" fmla="*/ 675018 w 2858030"/>
              <a:gd name="connsiteY0" fmla="*/ 2694585 h 2703228"/>
              <a:gd name="connsiteX1" fmla="*/ 0 w 2858030"/>
              <a:gd name="connsiteY1" fmla="*/ 6133 h 2703228"/>
              <a:gd name="connsiteX2" fmla="*/ 2858030 w 2858030"/>
              <a:gd name="connsiteY2" fmla="*/ 2681809 h 2703228"/>
              <a:gd name="connsiteX0" fmla="*/ 675064 w 2858076"/>
              <a:gd name="connsiteY0" fmla="*/ 2865600 h 2874243"/>
              <a:gd name="connsiteX1" fmla="*/ 46 w 2858076"/>
              <a:gd name="connsiteY1" fmla="*/ 177148 h 2874243"/>
              <a:gd name="connsiteX2" fmla="*/ 1840129 w 2858076"/>
              <a:gd name="connsiteY2" fmla="*/ 504378 h 2874243"/>
              <a:gd name="connsiteX3" fmla="*/ 2858076 w 2858076"/>
              <a:gd name="connsiteY3" fmla="*/ 2852824 h 2874243"/>
              <a:gd name="connsiteX0" fmla="*/ 929271 w 3112283"/>
              <a:gd name="connsiteY0" fmla="*/ 2717423 h 2726734"/>
              <a:gd name="connsiteX1" fmla="*/ 38 w 3112283"/>
              <a:gd name="connsiteY1" fmla="*/ 256433 h 2726734"/>
              <a:gd name="connsiteX2" fmla="*/ 2094336 w 3112283"/>
              <a:gd name="connsiteY2" fmla="*/ 356201 h 2726734"/>
              <a:gd name="connsiteX3" fmla="*/ 3112283 w 3112283"/>
              <a:gd name="connsiteY3" fmla="*/ 2704647 h 2726734"/>
              <a:gd name="connsiteX0" fmla="*/ 929271 w 3163130"/>
              <a:gd name="connsiteY0" fmla="*/ 2717423 h 2780468"/>
              <a:gd name="connsiteX1" fmla="*/ 38 w 3163130"/>
              <a:gd name="connsiteY1" fmla="*/ 256433 h 2780468"/>
              <a:gd name="connsiteX2" fmla="*/ 2094336 w 3163130"/>
              <a:gd name="connsiteY2" fmla="*/ 356201 h 2780468"/>
              <a:gd name="connsiteX3" fmla="*/ 3163130 w 3163130"/>
              <a:gd name="connsiteY3" fmla="*/ 2780468 h 2780468"/>
              <a:gd name="connsiteX0" fmla="*/ 929241 w 6807562"/>
              <a:gd name="connsiteY0" fmla="*/ 3057008 h 3120053"/>
              <a:gd name="connsiteX1" fmla="*/ 8 w 6807562"/>
              <a:gd name="connsiteY1" fmla="*/ 596018 h 3120053"/>
              <a:gd name="connsiteX2" fmla="*/ 6771890 w 6807562"/>
              <a:gd name="connsiteY2" fmla="*/ 175876 h 3120053"/>
              <a:gd name="connsiteX3" fmla="*/ 3163100 w 6807562"/>
              <a:gd name="connsiteY3" fmla="*/ 3120053 h 3120053"/>
              <a:gd name="connsiteX0" fmla="*/ 115819 w 5994140"/>
              <a:gd name="connsiteY0" fmla="*/ 3065708 h 3128753"/>
              <a:gd name="connsiteX1" fmla="*/ 3915009 w 5994140"/>
              <a:gd name="connsiteY1" fmla="*/ 561392 h 3128753"/>
              <a:gd name="connsiteX2" fmla="*/ 5958468 w 5994140"/>
              <a:gd name="connsiteY2" fmla="*/ 184576 h 3128753"/>
              <a:gd name="connsiteX3" fmla="*/ 2349678 w 5994140"/>
              <a:gd name="connsiteY3" fmla="*/ 3128753 h 3128753"/>
              <a:gd name="connsiteX0" fmla="*/ 117937 w 5996258"/>
              <a:gd name="connsiteY0" fmla="*/ 3057010 h 3120055"/>
              <a:gd name="connsiteX1" fmla="*/ 3815440 w 5996258"/>
              <a:gd name="connsiteY1" fmla="*/ 596020 h 3120055"/>
              <a:gd name="connsiteX2" fmla="*/ 5960586 w 5996258"/>
              <a:gd name="connsiteY2" fmla="*/ 175878 h 3120055"/>
              <a:gd name="connsiteX3" fmla="*/ 2351796 w 5996258"/>
              <a:gd name="connsiteY3" fmla="*/ 3120055 h 3120055"/>
              <a:gd name="connsiteX0" fmla="*/ 147836 w 6026157"/>
              <a:gd name="connsiteY0" fmla="*/ 3057010 h 3120055"/>
              <a:gd name="connsiteX1" fmla="*/ 3845339 w 6026157"/>
              <a:gd name="connsiteY1" fmla="*/ 596020 h 3120055"/>
              <a:gd name="connsiteX2" fmla="*/ 5990485 w 6026157"/>
              <a:gd name="connsiteY2" fmla="*/ 175878 h 3120055"/>
              <a:gd name="connsiteX3" fmla="*/ 2381695 w 6026157"/>
              <a:gd name="connsiteY3" fmla="*/ 3120055 h 3120055"/>
              <a:gd name="connsiteX0" fmla="*/ 147836 w 6026157"/>
              <a:gd name="connsiteY0" fmla="*/ 3060752 h 3123797"/>
              <a:gd name="connsiteX1" fmla="*/ 3845339 w 6026157"/>
              <a:gd name="connsiteY1" fmla="*/ 599762 h 3123797"/>
              <a:gd name="connsiteX2" fmla="*/ 5990485 w 6026157"/>
              <a:gd name="connsiteY2" fmla="*/ 179620 h 3123797"/>
              <a:gd name="connsiteX3" fmla="*/ 2381695 w 6026157"/>
              <a:gd name="connsiteY3" fmla="*/ 3123797 h 3123797"/>
              <a:gd name="connsiteX0" fmla="*/ 931709 w 6795831"/>
              <a:gd name="connsiteY0" fmla="*/ 3060752 h 5972482"/>
              <a:gd name="connsiteX1" fmla="*/ 4629212 w 6795831"/>
              <a:gd name="connsiteY1" fmla="*/ 599762 h 5972482"/>
              <a:gd name="connsiteX2" fmla="*/ 6774358 w 6795831"/>
              <a:gd name="connsiteY2" fmla="*/ 179620 h 5972482"/>
              <a:gd name="connsiteX3" fmla="*/ 13285 w 6795831"/>
              <a:gd name="connsiteY3" fmla="*/ 5972482 h 5972482"/>
              <a:gd name="connsiteX0" fmla="*/ 147836 w 9245535"/>
              <a:gd name="connsiteY0" fmla="*/ 3060752 h 5539222"/>
              <a:gd name="connsiteX1" fmla="*/ 3845339 w 9245535"/>
              <a:gd name="connsiteY1" fmla="*/ 599762 h 5539222"/>
              <a:gd name="connsiteX2" fmla="*/ 5990485 w 9245535"/>
              <a:gd name="connsiteY2" fmla="*/ 179620 h 5539222"/>
              <a:gd name="connsiteX3" fmla="*/ 9245535 w 9245535"/>
              <a:gd name="connsiteY3" fmla="*/ 5539222 h 5539222"/>
              <a:gd name="connsiteX0" fmla="*/ 1030822 w 10128521"/>
              <a:gd name="connsiteY0" fmla="*/ 3060752 h 6209199"/>
              <a:gd name="connsiteX1" fmla="*/ 4728325 w 10128521"/>
              <a:gd name="connsiteY1" fmla="*/ 599762 h 6209199"/>
              <a:gd name="connsiteX2" fmla="*/ 6873471 w 10128521"/>
              <a:gd name="connsiteY2" fmla="*/ 179620 h 6209199"/>
              <a:gd name="connsiteX3" fmla="*/ 25885 w 10128521"/>
              <a:gd name="connsiteY3" fmla="*/ 5917517 h 6209199"/>
              <a:gd name="connsiteX4" fmla="*/ 10128521 w 10128521"/>
              <a:gd name="connsiteY4" fmla="*/ 5539222 h 620919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9670932"/>
              <a:gd name="connsiteY0" fmla="*/ 3060752 h 6239989"/>
              <a:gd name="connsiteX1" fmla="*/ 4728325 w 9670932"/>
              <a:gd name="connsiteY1" fmla="*/ 599762 h 6239989"/>
              <a:gd name="connsiteX2" fmla="*/ 6873471 w 9670932"/>
              <a:gd name="connsiteY2" fmla="*/ 179620 h 6239989"/>
              <a:gd name="connsiteX3" fmla="*/ 25885 w 9670932"/>
              <a:gd name="connsiteY3" fmla="*/ 5917517 h 6239989"/>
              <a:gd name="connsiteX4" fmla="*/ 9670932 w 9670932"/>
              <a:gd name="connsiteY4" fmla="*/ 5734190 h 6239989"/>
              <a:gd name="connsiteX0" fmla="*/ 1030822 w 8196478"/>
              <a:gd name="connsiteY0" fmla="*/ 3060752 h 6320649"/>
              <a:gd name="connsiteX1" fmla="*/ 4728325 w 8196478"/>
              <a:gd name="connsiteY1" fmla="*/ 599762 h 6320649"/>
              <a:gd name="connsiteX2" fmla="*/ 6873471 w 8196478"/>
              <a:gd name="connsiteY2" fmla="*/ 179620 h 6320649"/>
              <a:gd name="connsiteX3" fmla="*/ 25885 w 8196478"/>
              <a:gd name="connsiteY3" fmla="*/ 5917517 h 6320649"/>
              <a:gd name="connsiteX4" fmla="*/ 8196478 w 8196478"/>
              <a:gd name="connsiteY4" fmla="*/ 6102461 h 6320649"/>
              <a:gd name="connsiteX0" fmla="*/ 1050468 w 8216124"/>
              <a:gd name="connsiteY0" fmla="*/ 2460990 h 5720887"/>
              <a:gd name="connsiteX1" fmla="*/ 4747971 w 8216124"/>
              <a:gd name="connsiteY1" fmla="*/ 0 h 5720887"/>
              <a:gd name="connsiteX2" fmla="*/ 45531 w 8216124"/>
              <a:gd name="connsiteY2" fmla="*/ 5317755 h 5720887"/>
              <a:gd name="connsiteX3" fmla="*/ 8216124 w 8216124"/>
              <a:gd name="connsiteY3" fmla="*/ 5502699 h 5720887"/>
              <a:gd name="connsiteX0" fmla="*/ 1384096 w 8549752"/>
              <a:gd name="connsiteY0" fmla="*/ 0 h 3259897"/>
              <a:gd name="connsiteX1" fmla="*/ 379159 w 8549752"/>
              <a:gd name="connsiteY1" fmla="*/ 2856765 h 3259897"/>
              <a:gd name="connsiteX2" fmla="*/ 8549752 w 8549752"/>
              <a:gd name="connsiteY2" fmla="*/ 3041709 h 3259897"/>
              <a:gd name="connsiteX0" fmla="*/ 1384096 w 4228077"/>
              <a:gd name="connsiteY0" fmla="*/ 1252648 h 4212922"/>
              <a:gd name="connsiteX1" fmla="*/ 379159 w 4228077"/>
              <a:gd name="connsiteY1" fmla="*/ 4109413 h 4212922"/>
              <a:gd name="connsiteX2" fmla="*/ 4228077 w 4228077"/>
              <a:gd name="connsiteY2" fmla="*/ 5083 h 4212922"/>
              <a:gd name="connsiteX0" fmla="*/ 46309 w 2890290"/>
              <a:gd name="connsiteY0" fmla="*/ 1259461 h 1421065"/>
              <a:gd name="connsiteX1" fmla="*/ 1532690 w 2890290"/>
              <a:gd name="connsiteY1" fmla="*/ 1083405 h 1421065"/>
              <a:gd name="connsiteX2" fmla="*/ 2890290 w 2890290"/>
              <a:gd name="connsiteY2" fmla="*/ 11896 h 1421065"/>
              <a:gd name="connsiteX0" fmla="*/ 2 w 2843983"/>
              <a:gd name="connsiteY0" fmla="*/ 1247566 h 1247565"/>
              <a:gd name="connsiteX1" fmla="*/ 2843983 w 2843983"/>
              <a:gd name="connsiteY1" fmla="*/ 1 h 1247565"/>
              <a:gd name="connsiteX0" fmla="*/ 2 w 2843983"/>
              <a:gd name="connsiteY0" fmla="*/ 1247564 h 1247565"/>
              <a:gd name="connsiteX1" fmla="*/ 1385831 w 2843983"/>
              <a:gd name="connsiteY1" fmla="*/ 897942 h 1247565"/>
              <a:gd name="connsiteX2" fmla="*/ 2843983 w 2843983"/>
              <a:gd name="connsiteY2" fmla="*/ -1 h 1247565"/>
              <a:gd name="connsiteX0" fmla="*/ 2 w 2843983"/>
              <a:gd name="connsiteY0" fmla="*/ 1247566 h 1247565"/>
              <a:gd name="connsiteX1" fmla="*/ 979082 w 2843983"/>
              <a:gd name="connsiteY1" fmla="*/ 1082079 h 1247565"/>
              <a:gd name="connsiteX2" fmla="*/ 1385831 w 2843983"/>
              <a:gd name="connsiteY2" fmla="*/ 897944 h 1247565"/>
              <a:gd name="connsiteX3" fmla="*/ 2843983 w 2843983"/>
              <a:gd name="connsiteY3" fmla="*/ 1 h 1247565"/>
              <a:gd name="connsiteX0" fmla="*/ 0 w 3657481"/>
              <a:gd name="connsiteY0" fmla="*/ 630170 h 1086538"/>
              <a:gd name="connsiteX1" fmla="*/ 1792580 w 3657481"/>
              <a:gd name="connsiteY1" fmla="*/ 1082077 h 1086538"/>
              <a:gd name="connsiteX2" fmla="*/ 2199329 w 3657481"/>
              <a:gd name="connsiteY2" fmla="*/ 897942 h 1086538"/>
              <a:gd name="connsiteX3" fmla="*/ 3657481 w 3657481"/>
              <a:gd name="connsiteY3" fmla="*/ -1 h 1086538"/>
              <a:gd name="connsiteX0" fmla="*/ 0 w 3657481"/>
              <a:gd name="connsiteY0" fmla="*/ 630172 h 1258803"/>
              <a:gd name="connsiteX1" fmla="*/ 623180 w 3657481"/>
              <a:gd name="connsiteY1" fmla="*/ 1255382 h 1258803"/>
              <a:gd name="connsiteX2" fmla="*/ 2199329 w 3657481"/>
              <a:gd name="connsiteY2" fmla="*/ 897944 h 1258803"/>
              <a:gd name="connsiteX3" fmla="*/ 3657481 w 3657481"/>
              <a:gd name="connsiteY3" fmla="*/ 1 h 1258803"/>
              <a:gd name="connsiteX0" fmla="*/ 0 w 3657481"/>
              <a:gd name="connsiteY0" fmla="*/ 630170 h 1258801"/>
              <a:gd name="connsiteX1" fmla="*/ 623180 w 3657481"/>
              <a:gd name="connsiteY1" fmla="*/ 1255380 h 1258801"/>
              <a:gd name="connsiteX2" fmla="*/ 2046802 w 3657481"/>
              <a:gd name="connsiteY2" fmla="*/ 941268 h 1258801"/>
              <a:gd name="connsiteX3" fmla="*/ 3657481 w 3657481"/>
              <a:gd name="connsiteY3" fmla="*/ -1 h 1258801"/>
              <a:gd name="connsiteX0" fmla="*/ 0 w 3657481"/>
              <a:gd name="connsiteY0" fmla="*/ 630172 h 1269585"/>
              <a:gd name="connsiteX1" fmla="*/ 1080777 w 3657481"/>
              <a:gd name="connsiteY1" fmla="*/ 1266213 h 1269585"/>
              <a:gd name="connsiteX2" fmla="*/ 2046802 w 3657481"/>
              <a:gd name="connsiteY2" fmla="*/ 941270 h 1269585"/>
              <a:gd name="connsiteX3" fmla="*/ 3657481 w 3657481"/>
              <a:gd name="connsiteY3" fmla="*/ 1 h 1269585"/>
              <a:gd name="connsiteX0" fmla="*/ 0 w 3657481"/>
              <a:gd name="connsiteY0" fmla="*/ 630170 h 1237240"/>
              <a:gd name="connsiteX1" fmla="*/ 826562 w 3657481"/>
              <a:gd name="connsiteY1" fmla="*/ 1233717 h 1237240"/>
              <a:gd name="connsiteX2" fmla="*/ 2046802 w 3657481"/>
              <a:gd name="connsiteY2" fmla="*/ 941268 h 1237240"/>
              <a:gd name="connsiteX3" fmla="*/ 3657481 w 3657481"/>
              <a:gd name="connsiteY3" fmla="*/ -1 h 1237240"/>
              <a:gd name="connsiteX0" fmla="*/ 0 w 3657481"/>
              <a:gd name="connsiteY0" fmla="*/ 630172 h 1237242"/>
              <a:gd name="connsiteX1" fmla="*/ 826562 w 3657481"/>
              <a:gd name="connsiteY1" fmla="*/ 1233719 h 1237242"/>
              <a:gd name="connsiteX2" fmla="*/ 2046802 w 3657481"/>
              <a:gd name="connsiteY2" fmla="*/ 941270 h 1237242"/>
              <a:gd name="connsiteX3" fmla="*/ 3657481 w 3657481"/>
              <a:gd name="connsiteY3" fmla="*/ 1 h 1237242"/>
              <a:gd name="connsiteX0" fmla="*/ 0 w 3657481"/>
              <a:gd name="connsiteY0" fmla="*/ 630170 h 1172600"/>
              <a:gd name="connsiteX1" fmla="*/ 470653 w 3657481"/>
              <a:gd name="connsiteY1" fmla="*/ 1168727 h 1172600"/>
              <a:gd name="connsiteX2" fmla="*/ 2046802 w 3657481"/>
              <a:gd name="connsiteY2" fmla="*/ 941268 h 1172600"/>
              <a:gd name="connsiteX3" fmla="*/ 3657481 w 3657481"/>
              <a:gd name="connsiteY3" fmla="*/ -1 h 1172600"/>
              <a:gd name="connsiteX0" fmla="*/ 0 w 3657481"/>
              <a:gd name="connsiteY0" fmla="*/ 630172 h 1169015"/>
              <a:gd name="connsiteX1" fmla="*/ 470653 w 3657481"/>
              <a:gd name="connsiteY1" fmla="*/ 1168729 h 1169015"/>
              <a:gd name="connsiteX2" fmla="*/ 2046802 w 3657481"/>
              <a:gd name="connsiteY2" fmla="*/ 941270 h 1169015"/>
              <a:gd name="connsiteX3" fmla="*/ 3657481 w 3657481"/>
              <a:gd name="connsiteY3" fmla="*/ 1 h 1169015"/>
              <a:gd name="connsiteX0" fmla="*/ 0 w 3657481"/>
              <a:gd name="connsiteY0" fmla="*/ 630170 h 1169013"/>
              <a:gd name="connsiteX1" fmla="*/ 470653 w 3657481"/>
              <a:gd name="connsiteY1" fmla="*/ 1168727 h 1169013"/>
              <a:gd name="connsiteX2" fmla="*/ 2046802 w 3657481"/>
              <a:gd name="connsiteY2" fmla="*/ 941268 h 1169013"/>
              <a:gd name="connsiteX3" fmla="*/ 3657481 w 3657481"/>
              <a:gd name="connsiteY3" fmla="*/ -1 h 1169013"/>
              <a:gd name="connsiteX0" fmla="*/ 0 w 3657481"/>
              <a:gd name="connsiteY0" fmla="*/ 630172 h 1266457"/>
              <a:gd name="connsiteX1" fmla="*/ 775707 w 3657481"/>
              <a:gd name="connsiteY1" fmla="*/ 1266213 h 1266457"/>
              <a:gd name="connsiteX2" fmla="*/ 2046802 w 3657481"/>
              <a:gd name="connsiteY2" fmla="*/ 941270 h 1266457"/>
              <a:gd name="connsiteX3" fmla="*/ 3657481 w 3657481"/>
              <a:gd name="connsiteY3" fmla="*/ 1 h 1266457"/>
              <a:gd name="connsiteX0" fmla="*/ 0 w 5233622"/>
              <a:gd name="connsiteY0" fmla="*/ 1875792 h 2512079"/>
              <a:gd name="connsiteX1" fmla="*/ 775707 w 5233622"/>
              <a:gd name="connsiteY1" fmla="*/ 2511833 h 2512079"/>
              <a:gd name="connsiteX2" fmla="*/ 2046802 w 5233622"/>
              <a:gd name="connsiteY2" fmla="*/ 2186890 h 2512079"/>
              <a:gd name="connsiteX3" fmla="*/ 5233622 w 5233622"/>
              <a:gd name="connsiteY3" fmla="*/ 0 h 2512079"/>
              <a:gd name="connsiteX0" fmla="*/ 1834034 w 4525490"/>
              <a:gd name="connsiteY0" fmla="*/ 900959 h 2511935"/>
              <a:gd name="connsiteX1" fmla="*/ 67575 w 4525490"/>
              <a:gd name="connsiteY1" fmla="*/ 2511833 h 2511935"/>
              <a:gd name="connsiteX2" fmla="*/ 1338670 w 4525490"/>
              <a:gd name="connsiteY2" fmla="*/ 2186890 h 2511935"/>
              <a:gd name="connsiteX3" fmla="*/ 4525490 w 4525490"/>
              <a:gd name="connsiteY3" fmla="*/ 0 h 2511935"/>
              <a:gd name="connsiteX0" fmla="*/ 1834034 w 4525490"/>
              <a:gd name="connsiteY0" fmla="*/ 900959 h 2511933"/>
              <a:gd name="connsiteX1" fmla="*/ 67575 w 4525490"/>
              <a:gd name="connsiteY1" fmla="*/ 2511833 h 2511933"/>
              <a:gd name="connsiteX2" fmla="*/ 4525490 w 4525490"/>
              <a:gd name="connsiteY2" fmla="*/ 0 h 2511933"/>
              <a:gd name="connsiteX0" fmla="*/ 0 w 2691456"/>
              <a:gd name="connsiteY0" fmla="*/ 900959 h 900959"/>
              <a:gd name="connsiteX1" fmla="*/ 368959 w 2691456"/>
              <a:gd name="connsiteY1" fmla="*/ 291376 h 900959"/>
              <a:gd name="connsiteX2" fmla="*/ 2691456 w 2691456"/>
              <a:gd name="connsiteY2" fmla="*/ 0 h 900959"/>
              <a:gd name="connsiteX0" fmla="*/ 0 w 2691456"/>
              <a:gd name="connsiteY0" fmla="*/ 900959 h 900959"/>
              <a:gd name="connsiteX1" fmla="*/ 368959 w 2691456"/>
              <a:gd name="connsiteY1" fmla="*/ 291376 h 900959"/>
              <a:gd name="connsiteX2" fmla="*/ 2691456 w 2691456"/>
              <a:gd name="connsiteY2" fmla="*/ 0 h 900959"/>
              <a:gd name="connsiteX0" fmla="*/ 0 w 2691456"/>
              <a:gd name="connsiteY0" fmla="*/ 900959 h 900959"/>
              <a:gd name="connsiteX1" fmla="*/ 368959 w 2691456"/>
              <a:gd name="connsiteY1" fmla="*/ 291376 h 900959"/>
              <a:gd name="connsiteX2" fmla="*/ 2691456 w 2691456"/>
              <a:gd name="connsiteY2" fmla="*/ 0 h 900959"/>
              <a:gd name="connsiteX0" fmla="*/ 0 w 7414197"/>
              <a:gd name="connsiteY0" fmla="*/ 900959 h 900959"/>
              <a:gd name="connsiteX1" fmla="*/ 368959 w 7414197"/>
              <a:gd name="connsiteY1" fmla="*/ 291376 h 900959"/>
              <a:gd name="connsiteX2" fmla="*/ 7393812 w 7414197"/>
              <a:gd name="connsiteY2" fmla="*/ 33229 h 900959"/>
              <a:gd name="connsiteX3" fmla="*/ 2691456 w 7414197"/>
              <a:gd name="connsiteY3" fmla="*/ 0 h 900959"/>
              <a:gd name="connsiteX0" fmla="*/ 0 w 14588783"/>
              <a:gd name="connsiteY0" fmla="*/ 875797 h 875797"/>
              <a:gd name="connsiteX1" fmla="*/ 368959 w 14588783"/>
              <a:gd name="connsiteY1" fmla="*/ 266214 h 875797"/>
              <a:gd name="connsiteX2" fmla="*/ 7393812 w 14588783"/>
              <a:gd name="connsiteY2" fmla="*/ 8067 h 875797"/>
              <a:gd name="connsiteX3" fmla="*/ 14588783 w 14588783"/>
              <a:gd name="connsiteY3" fmla="*/ 137311 h 875797"/>
              <a:gd name="connsiteX0" fmla="*/ 0 w 14588783"/>
              <a:gd name="connsiteY0" fmla="*/ 834459 h 834459"/>
              <a:gd name="connsiteX1" fmla="*/ 368959 w 14588783"/>
              <a:gd name="connsiteY1" fmla="*/ 224876 h 834459"/>
              <a:gd name="connsiteX2" fmla="*/ 1750211 w 14588783"/>
              <a:gd name="connsiteY2" fmla="*/ 10055 h 834459"/>
              <a:gd name="connsiteX3" fmla="*/ 14588783 w 14588783"/>
              <a:gd name="connsiteY3" fmla="*/ 95973 h 834459"/>
              <a:gd name="connsiteX0" fmla="*/ 160731 w 14749514"/>
              <a:gd name="connsiteY0" fmla="*/ 834459 h 834459"/>
              <a:gd name="connsiteX1" fmla="*/ 224627 w 14749514"/>
              <a:gd name="connsiteY1" fmla="*/ 224876 h 834459"/>
              <a:gd name="connsiteX2" fmla="*/ 1910942 w 14749514"/>
              <a:gd name="connsiteY2" fmla="*/ 10055 h 834459"/>
              <a:gd name="connsiteX3" fmla="*/ 14749514 w 14749514"/>
              <a:gd name="connsiteY3" fmla="*/ 95973 h 834459"/>
              <a:gd name="connsiteX0" fmla="*/ 160731 w 13885176"/>
              <a:gd name="connsiteY0" fmla="*/ 825048 h 2653651"/>
              <a:gd name="connsiteX1" fmla="*/ 224627 w 13885176"/>
              <a:gd name="connsiteY1" fmla="*/ 215465 h 2653651"/>
              <a:gd name="connsiteX2" fmla="*/ 1910942 w 13885176"/>
              <a:gd name="connsiteY2" fmla="*/ 644 h 2653651"/>
              <a:gd name="connsiteX3" fmla="*/ 13885176 w 13885176"/>
              <a:gd name="connsiteY3" fmla="*/ 2653628 h 2653651"/>
              <a:gd name="connsiteX0" fmla="*/ 0 w 14690462"/>
              <a:gd name="connsiteY0" fmla="*/ 532596 h 2653651"/>
              <a:gd name="connsiteX1" fmla="*/ 1029913 w 14690462"/>
              <a:gd name="connsiteY1" fmla="*/ 215465 h 2653651"/>
              <a:gd name="connsiteX2" fmla="*/ 2716228 w 14690462"/>
              <a:gd name="connsiteY2" fmla="*/ 644 h 2653651"/>
              <a:gd name="connsiteX3" fmla="*/ 14690462 w 14690462"/>
              <a:gd name="connsiteY3" fmla="*/ 2653628 h 2653651"/>
              <a:gd name="connsiteX0" fmla="*/ 0 w 14690462"/>
              <a:gd name="connsiteY0" fmla="*/ 489281 h 2610336"/>
              <a:gd name="connsiteX1" fmla="*/ 1029913 w 14690462"/>
              <a:gd name="connsiteY1" fmla="*/ 172150 h 2610336"/>
              <a:gd name="connsiteX2" fmla="*/ 6071885 w 14690462"/>
              <a:gd name="connsiteY2" fmla="*/ 656 h 2610336"/>
              <a:gd name="connsiteX3" fmla="*/ 14690462 w 14690462"/>
              <a:gd name="connsiteY3" fmla="*/ 2610313 h 2610336"/>
              <a:gd name="connsiteX0" fmla="*/ 0 w 14690462"/>
              <a:gd name="connsiteY0" fmla="*/ 488625 h 2609684"/>
              <a:gd name="connsiteX1" fmla="*/ 1029913 w 14690462"/>
              <a:gd name="connsiteY1" fmla="*/ 171494 h 2609684"/>
              <a:gd name="connsiteX2" fmla="*/ 6071885 w 14690462"/>
              <a:gd name="connsiteY2" fmla="*/ 0 h 2609684"/>
              <a:gd name="connsiteX3" fmla="*/ 14690462 w 14690462"/>
              <a:gd name="connsiteY3" fmla="*/ 2609657 h 2609684"/>
              <a:gd name="connsiteX0" fmla="*/ 0 w 14690462"/>
              <a:gd name="connsiteY0" fmla="*/ 503112 h 2624169"/>
              <a:gd name="connsiteX1" fmla="*/ 1029913 w 14690462"/>
              <a:gd name="connsiteY1" fmla="*/ 185981 h 2624169"/>
              <a:gd name="connsiteX2" fmla="*/ 6071885 w 14690462"/>
              <a:gd name="connsiteY2" fmla="*/ 14487 h 2624169"/>
              <a:gd name="connsiteX3" fmla="*/ 14690462 w 14690462"/>
              <a:gd name="connsiteY3" fmla="*/ 2624144 h 2624169"/>
              <a:gd name="connsiteX0" fmla="*/ 0 w 14690462"/>
              <a:gd name="connsiteY0" fmla="*/ 484084 h 2605143"/>
              <a:gd name="connsiteX1" fmla="*/ 1029913 w 14690462"/>
              <a:gd name="connsiteY1" fmla="*/ 166953 h 2605143"/>
              <a:gd name="connsiteX2" fmla="*/ 6987063 w 14690462"/>
              <a:gd name="connsiteY2" fmla="*/ 17122 h 2605143"/>
              <a:gd name="connsiteX3" fmla="*/ 14690462 w 14690462"/>
              <a:gd name="connsiteY3" fmla="*/ 2605116 h 2605143"/>
              <a:gd name="connsiteX0" fmla="*/ 0 w 14690462"/>
              <a:gd name="connsiteY0" fmla="*/ 484084 h 2605141"/>
              <a:gd name="connsiteX1" fmla="*/ 1029913 w 14690462"/>
              <a:gd name="connsiteY1" fmla="*/ 166953 h 2605141"/>
              <a:gd name="connsiteX2" fmla="*/ 6987063 w 14690462"/>
              <a:gd name="connsiteY2" fmla="*/ 17122 h 2605141"/>
              <a:gd name="connsiteX3" fmla="*/ 14690462 w 14690462"/>
              <a:gd name="connsiteY3" fmla="*/ 2605116 h 2605141"/>
              <a:gd name="connsiteX0" fmla="*/ 0 w 14741302"/>
              <a:gd name="connsiteY0" fmla="*/ 635726 h 2605141"/>
              <a:gd name="connsiteX1" fmla="*/ 1080753 w 14741302"/>
              <a:gd name="connsiteY1" fmla="*/ 166953 h 2605141"/>
              <a:gd name="connsiteX2" fmla="*/ 7037903 w 14741302"/>
              <a:gd name="connsiteY2" fmla="*/ 17122 h 2605141"/>
              <a:gd name="connsiteX3" fmla="*/ 14741302 w 14741302"/>
              <a:gd name="connsiteY3" fmla="*/ 2605116 h 260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41302" h="2605141">
                <a:moveTo>
                  <a:pt x="0" y="635726"/>
                </a:moveTo>
                <a:cubicBezTo>
                  <a:pt x="36073" y="613561"/>
                  <a:pt x="595566" y="181897"/>
                  <a:pt x="1080753" y="166953"/>
                </a:cubicBezTo>
                <a:cubicBezTo>
                  <a:pt x="1363980" y="25942"/>
                  <a:pt x="5074682" y="-31798"/>
                  <a:pt x="7037903" y="17122"/>
                </a:cubicBezTo>
                <a:cubicBezTo>
                  <a:pt x="9306187" y="174358"/>
                  <a:pt x="14575953" y="2614265"/>
                  <a:pt x="14741302" y="2605116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00" dirty="0">
              <a:solidFill>
                <a:schemeClr val="accent6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0F0A71-911C-3D8B-F080-56C7C571F86F}"/>
              </a:ext>
            </a:extLst>
          </p:cNvPr>
          <p:cNvSpPr/>
          <p:nvPr/>
        </p:nvSpPr>
        <p:spPr>
          <a:xfrm>
            <a:off x="1702002" y="2378220"/>
            <a:ext cx="1209993" cy="667609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r>
              <a:rPr lang="sv-SE" sz="1200" dirty="0" err="1">
                <a:solidFill>
                  <a:srgbClr val="000000"/>
                </a:solidFill>
              </a:rPr>
              <a:t>SybSysProcesses</a:t>
            </a:r>
            <a:br>
              <a:rPr lang="sv-SE" sz="1200" dirty="0">
                <a:solidFill>
                  <a:srgbClr val="000000"/>
                </a:solidFill>
              </a:rPr>
            </a:br>
            <a:r>
              <a:rPr lang="sv-SE" sz="1200" dirty="0">
                <a:solidFill>
                  <a:srgbClr val="000000"/>
                </a:solidFill>
              </a:rPr>
              <a:t>Cache</a:t>
            </a: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>
              <a:solidFill>
                <a:srgbClr val="000000"/>
              </a:solidFill>
            </a:endParaRPr>
          </a:p>
          <a:p>
            <a:pPr algn="ctr"/>
            <a:endParaRPr lang="sv-SE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66AE56-7258-C5A9-4046-009F6E230DAA}"/>
              </a:ext>
            </a:extLst>
          </p:cNvPr>
          <p:cNvSpPr txBox="1"/>
          <p:nvPr/>
        </p:nvSpPr>
        <p:spPr>
          <a:xfrm>
            <a:off x="711890" y="1476537"/>
            <a:ext cx="1792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Table: sysprocesses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CCF5B6-4B05-355E-E02A-380F9D0080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3013" y="500754"/>
            <a:ext cx="244523" cy="351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1D3E17-CA0E-D53D-B546-3BA0A87AA035}"/>
              </a:ext>
            </a:extLst>
          </p:cNvPr>
          <p:cNvSpPr txBox="1"/>
          <p:nvPr/>
        </p:nvSpPr>
        <p:spPr>
          <a:xfrm>
            <a:off x="5957002" y="521700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= Java </a:t>
            </a:r>
            <a:r>
              <a:rPr lang="en-SE" sz="1200" dirty="0"/>
              <a:t>Thread</a:t>
            </a:r>
            <a:endParaRPr lang="sv-SE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5BA700-0A9D-46B3-7FCD-CDDC392CE5B1}"/>
              </a:ext>
            </a:extLst>
          </p:cNvPr>
          <p:cNvSpPr/>
          <p:nvPr/>
        </p:nvSpPr>
        <p:spPr>
          <a:xfrm>
            <a:off x="5549716" y="1177551"/>
            <a:ext cx="377580" cy="247174"/>
          </a:xfrm>
          <a:prstGeom prst="rect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>
                <a:solidFill>
                  <a:srgbClr val="000000"/>
                </a:solidFill>
              </a:rPr>
              <a:t>xx</a:t>
            </a:r>
            <a:endParaRPr lang="sv-SE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CC4307-1811-91A6-0542-F74AE0436079}"/>
              </a:ext>
            </a:extLst>
          </p:cNvPr>
          <p:cNvSpPr txBox="1"/>
          <p:nvPr/>
        </p:nvSpPr>
        <p:spPr>
          <a:xfrm>
            <a:off x="5972949" y="1163457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= Java Interface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2E6DE1-F9DE-4ECC-1E42-893B4007AC15}"/>
              </a:ext>
            </a:extLst>
          </p:cNvPr>
          <p:cNvSpPr/>
          <p:nvPr/>
        </p:nvSpPr>
        <p:spPr>
          <a:xfrm>
            <a:off x="5558687" y="1473380"/>
            <a:ext cx="377580" cy="247174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err="1">
                <a:solidFill>
                  <a:srgbClr val="000000"/>
                </a:solidFill>
              </a:rPr>
              <a:t>yy</a:t>
            </a:r>
            <a:endParaRPr lang="sv-SE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6CA8EA-969B-DFE2-ABAB-F5F059C2939C}"/>
              </a:ext>
            </a:extLst>
          </p:cNvPr>
          <p:cNvSpPr txBox="1"/>
          <p:nvPr/>
        </p:nvSpPr>
        <p:spPr>
          <a:xfrm>
            <a:off x="5981920" y="1459286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= Java Class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333A55C-A0CE-C835-691C-1B2CEAC4F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5730" y="822446"/>
            <a:ext cx="319088" cy="3238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88706F7-A6D3-3551-5F60-51F15FB1894E}"/>
              </a:ext>
            </a:extLst>
          </p:cNvPr>
          <p:cNvSpPr txBox="1"/>
          <p:nvPr/>
        </p:nvSpPr>
        <p:spPr>
          <a:xfrm>
            <a:off x="5965962" y="847409"/>
            <a:ext cx="1748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= In </a:t>
            </a:r>
            <a:r>
              <a:rPr lang="en-SE" sz="1200" dirty="0"/>
              <a:t>Memory</a:t>
            </a:r>
            <a:r>
              <a:rPr lang="sv-SE" sz="1200" dirty="0"/>
              <a:t> </a:t>
            </a:r>
            <a:r>
              <a:rPr lang="en-SE" sz="1200" dirty="0"/>
              <a:t>Queue</a:t>
            </a:r>
            <a:endParaRPr lang="sv-SE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859AFD7-C888-1810-751A-1D366F3AD9DA}"/>
              </a:ext>
            </a:extLst>
          </p:cNvPr>
          <p:cNvSpPr txBox="1"/>
          <p:nvPr/>
        </p:nvSpPr>
        <p:spPr>
          <a:xfrm>
            <a:off x="5178655" y="160142"/>
            <a:ext cx="22872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100" dirty="0"/>
              <a:t>Symbol </a:t>
            </a:r>
            <a:r>
              <a:rPr lang="en-SE" sz="1100" dirty="0"/>
              <a:t>Descriptions:</a:t>
            </a: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2321641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199</Words>
  <Application>Microsoft Office PowerPoint</Application>
  <PresentationFormat>Widescreen</PresentationFormat>
  <Paragraphs>71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Göran Schwarz</dc:creator>
  <cp:lastModifiedBy>Göran Schwarz</cp:lastModifiedBy>
  <cp:revision>26</cp:revision>
  <dcterms:created xsi:type="dcterms:W3CDTF">2020-05-16T19:34:17Z</dcterms:created>
  <dcterms:modified xsi:type="dcterms:W3CDTF">2023-06-29T16:58:48Z</dcterms:modified>
</cp:coreProperties>
</file>